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98" r:id="rId3"/>
    <p:sldId id="268" r:id="rId4"/>
    <p:sldId id="296" r:id="rId5"/>
    <p:sldId id="299" r:id="rId6"/>
    <p:sldId id="297" r:id="rId7"/>
    <p:sldId id="272" r:id="rId8"/>
    <p:sldId id="274" r:id="rId9"/>
    <p:sldId id="275" r:id="rId10"/>
    <p:sldId id="277" r:id="rId11"/>
    <p:sldId id="278" r:id="rId12"/>
    <p:sldId id="279" r:id="rId13"/>
    <p:sldId id="284" r:id="rId14"/>
    <p:sldId id="285" r:id="rId15"/>
    <p:sldId id="286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Does It Work - non-blocking io" id="{34AB7F9C-9DAB-5249-97D2-74AD075F84F2}">
          <p14:sldIdLst>
            <p14:sldId id="298"/>
            <p14:sldId id="268"/>
            <p14:sldId id="296"/>
            <p14:sldId id="299"/>
            <p14:sldId id="297"/>
            <p14:sldId id="272"/>
            <p14:sldId id="274"/>
            <p14:sldId id="275"/>
            <p14:sldId id="277"/>
            <p14:sldId id="278"/>
            <p14:sldId id="279"/>
            <p14:sldId id="284"/>
            <p14:sldId id="285"/>
            <p14:sldId id="286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1"/>
    <p:restoredTop sz="71156"/>
  </p:normalViewPr>
  <p:slideViewPr>
    <p:cSldViewPr snapToGrid="0" snapToObjects="1">
      <p:cViewPr varScale="1">
        <p:scale>
          <a:sx n="85" d="100"/>
          <a:sy n="85" d="100"/>
        </p:scale>
        <p:origin x="29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97CE7-6663-1D40-9834-C356CC452244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FED82-E446-024F-86D3-35E9B55D5F0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1290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dirty="0"/>
              <a:t>cb1()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can't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interrupted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 </a:t>
            </a:r>
            <a:r>
              <a:rPr lang="sk-SK" dirty="0"/>
              <a:t>cb2()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sk-SK" dirty="0"/>
              <a:t>cb2()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can't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interrupted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 </a:t>
            </a:r>
            <a:r>
              <a:rPr lang="sk-SK" dirty="0"/>
              <a:t>cb1()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</a:p>
          <a:p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threading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 </a:t>
            </a:r>
            <a:r>
              <a:rPr lang="sk-SK" dirty="0"/>
              <a:t>cb1()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sk-SK" dirty="0"/>
              <a:t>cb2()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interleaved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greatly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4BDAD-6C97-1F4D-9D2D-61D95F6F41A1}" type="slidenum">
              <a:rPr kumimoji="0" lang="sk-S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sk-S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09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0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6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D9D-C0D7-6B43-BAE8-8510835B4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761DA-2503-3344-98C1-93C001C9D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7F325-1F12-8447-A3FC-E81CB2054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BCDE0-DD9C-2841-85B6-8A96E0BDA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4EE48-0FE0-C14B-93FD-4A8EFB31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91433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0DFF-3B91-5642-9B36-ABB80B7A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E2FA-57AF-8847-8BF3-A201E9233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1DBEF-60DE-E64C-94FD-CCC91F3E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F8E01-B365-4F44-A7A3-70DAF534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EE32-C64B-7D42-91A8-44B32BF1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1724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6C7D-9BD5-9B4F-ACF8-DFB4255C4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44EDD-E0E5-6349-8662-05F142438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FE2A-ABB2-2B4D-BCA1-A563670E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5488-1C7F-8D42-B98B-840C7354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4AB5E-9949-6B47-9029-B1A06074C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6762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8DE5-343F-634A-A199-2458C41B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94A41-25AB-C746-9EF9-735EA2557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B86F7-6A26-B542-A56D-A73B7C800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01E60-D34A-2143-BFBB-264AD6EE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367FB-F49D-FC43-A4D1-7F90135D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B7FB1-5319-ED41-98D2-0EA9B839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1357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BF93-ABBB-0743-AF47-732693054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CD9A7-DDD3-7A44-8AF1-E628332E4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E539E-6D2A-A340-AFC0-6B0F45445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B9147-F3B8-F043-B08A-E65211EA6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29C9E-CCC4-AF4D-AE10-F98ED4FDE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4319B-2464-3046-9FA7-025176991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C9416-7A05-A940-8AE5-19E9A539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58712E-54F2-8D42-B65B-41F023B3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62338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6AB7-4D0D-7E4D-8F42-28A563E7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738DD-E869-2245-8388-2E956BD6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84F7A-308D-8749-B654-E0315BA48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0EE31-C359-B541-A26D-917314BC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76634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E24E97-6FF2-784B-A3A3-AC6A42F4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C881E-EA61-1342-9070-B3D751BE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9B5DF-0B36-6F45-8D0A-B388BB2A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17268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B227-A624-E640-B8A8-58E78834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77B74-CC02-234D-A253-180F6740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878604-0D69-8A43-A832-C38FC67E0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727B5-7E5E-2748-9379-A0469DA9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C324-4186-744C-BAC0-E7EAE065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5AFFB-C317-0746-AB19-21D617DA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6887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83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FB99-CAAC-F14D-BE7F-7AC5EFFE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5ED42-290E-E64A-A2EA-D00895FDB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A6387-8485-4F4A-A5E2-560A1288E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B3F71-CB9F-0B49-A6AA-8D69C0FF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FF34A-2D2F-DF46-9CCE-AD824A4E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3D1F-7DD6-7B4D-BCBC-8B64D402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16952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6E40-3EA2-B741-8C2E-60EE3816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9BCE1-FA8F-8E45-B5E2-D39B77558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10F86-F53A-8647-AF69-AAF4DE69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32B50-53F6-FC4E-B54B-BDFA32E8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CCAF1-B66B-6C4B-8231-3AF94A35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18117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ADAAA-0A95-374B-ABD7-A79E37829A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9C342-5E7C-E04F-B1C5-F09EB9E88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C74E2-E69E-2844-87E2-6B9F9E1B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0A830-B641-114A-BB4A-BF88F59A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2C8E5-D1C0-B74E-B702-0EB1558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580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3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17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8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2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1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1184A-B622-384D-91E2-94B1EB82C33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9C318-35FA-264E-A677-989581F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CAAAD-D6DE-FA46-A661-73B7B22F1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0DBC6-6B68-7044-A253-CDF8BEF83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D44F0-9E09-FE46-B795-34F6C3759472}" type="datetimeFigureOut">
              <a:rPr lang="sk-SK" smtClean="0"/>
              <a:t>15.10.19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FE0F2-CA9B-1F40-831B-FC8BD7AE7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E5A56-0B26-A747-9F1C-04D712DD3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EB89A-B709-854E-8D12-AA1E63149C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6598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gif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nodejs.org/en/docs/guides/blocking-vs-non-blocking/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409273-8B64-9B4E-A660-224BA4D7D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Non blocking IO API </a:t>
            </a:r>
            <a:br>
              <a:rPr lang="en-US" sz="6000" dirty="0">
                <a:solidFill>
                  <a:srgbClr val="FFFFFF"/>
                </a:solidFill>
              </a:rPr>
            </a:br>
            <a:endParaRPr lang="sk-SK" sz="57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C53179-56AD-A446-BF8E-30611FEDC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600" dirty="0">
                <a:solidFill>
                  <a:srgbClr val="000000"/>
                </a:solidFill>
              </a:rPr>
              <a:t>To </a:t>
            </a:r>
            <a:r>
              <a:rPr lang="sk-SK" sz="1600" dirty="0" err="1">
                <a:solidFill>
                  <a:srgbClr val="000000"/>
                </a:solidFill>
              </a:rPr>
              <a:t>provide</a:t>
            </a:r>
            <a:r>
              <a:rPr lang="sk-SK" sz="1600" dirty="0">
                <a:solidFill>
                  <a:srgbClr val="000000"/>
                </a:solidFill>
              </a:rPr>
              <a:t> a </a:t>
            </a:r>
            <a:r>
              <a:rPr lang="sk-SK" sz="1600" dirty="0" err="1">
                <a:solidFill>
                  <a:srgbClr val="000000"/>
                </a:solidFill>
              </a:rPr>
              <a:t>purely</a:t>
            </a:r>
            <a:r>
              <a:rPr lang="sk-SK" sz="1600" dirty="0">
                <a:solidFill>
                  <a:srgbClr val="000000"/>
                </a:solidFill>
              </a:rPr>
              <a:t> </a:t>
            </a:r>
            <a:r>
              <a:rPr lang="sk-SK" sz="1600" dirty="0" err="1">
                <a:solidFill>
                  <a:srgbClr val="000000"/>
                </a:solidFill>
              </a:rPr>
              <a:t>evented</a:t>
            </a:r>
            <a:r>
              <a:rPr lang="sk-SK" sz="1600" dirty="0">
                <a:solidFill>
                  <a:srgbClr val="000000"/>
                </a:solidFill>
              </a:rPr>
              <a:t>, </a:t>
            </a:r>
            <a:r>
              <a:rPr lang="sk-SK" sz="1600" dirty="0" err="1">
                <a:solidFill>
                  <a:srgbClr val="000000"/>
                </a:solidFill>
              </a:rPr>
              <a:t>non-blocking</a:t>
            </a:r>
            <a:r>
              <a:rPr lang="sk-SK" sz="1600" dirty="0">
                <a:solidFill>
                  <a:srgbClr val="000000"/>
                </a:solidFill>
              </a:rPr>
              <a:t> </a:t>
            </a:r>
            <a:r>
              <a:rPr lang="sk-SK" sz="1600" dirty="0" err="1">
                <a:solidFill>
                  <a:srgbClr val="000000"/>
                </a:solidFill>
              </a:rPr>
              <a:t>infrastructure</a:t>
            </a:r>
            <a:r>
              <a:rPr lang="sk-SK" sz="1600" dirty="0">
                <a:solidFill>
                  <a:srgbClr val="000000"/>
                </a:solidFill>
              </a:rPr>
              <a:t> to </a:t>
            </a:r>
            <a:r>
              <a:rPr lang="sk-SK" sz="1600" dirty="0" err="1">
                <a:solidFill>
                  <a:srgbClr val="000000"/>
                </a:solidFill>
              </a:rPr>
              <a:t>script</a:t>
            </a:r>
            <a:r>
              <a:rPr lang="sk-SK" sz="1600" dirty="0">
                <a:solidFill>
                  <a:srgbClr val="000000"/>
                </a:solidFill>
              </a:rPr>
              <a:t> </a:t>
            </a:r>
            <a:r>
              <a:rPr lang="sk-SK" sz="1600" dirty="0" err="1">
                <a:solidFill>
                  <a:srgbClr val="000000"/>
                </a:solidFill>
              </a:rPr>
              <a:t>highly</a:t>
            </a:r>
            <a:r>
              <a:rPr lang="sk-SK" sz="1600" dirty="0">
                <a:solidFill>
                  <a:srgbClr val="000000"/>
                </a:solidFill>
              </a:rPr>
              <a:t> </a:t>
            </a:r>
            <a:r>
              <a:rPr lang="sk-SK" sz="1600" dirty="0" err="1">
                <a:solidFill>
                  <a:srgbClr val="000000"/>
                </a:solidFill>
              </a:rPr>
              <a:t>concurrent</a:t>
            </a:r>
            <a:r>
              <a:rPr lang="sk-SK" sz="1600" dirty="0">
                <a:solidFill>
                  <a:srgbClr val="000000"/>
                </a:solidFill>
              </a:rPr>
              <a:t> </a:t>
            </a:r>
            <a:r>
              <a:rPr lang="sk-SK" sz="1600" dirty="0" err="1">
                <a:solidFill>
                  <a:srgbClr val="000000"/>
                </a:solidFill>
              </a:rPr>
              <a:t>programs</a:t>
            </a:r>
            <a:r>
              <a:rPr lang="sk-SK" sz="1600" dirty="0">
                <a:solidFill>
                  <a:srgbClr val="000000"/>
                </a:solidFill>
              </a:rPr>
              <a:t>....</a:t>
            </a:r>
          </a:p>
          <a:p>
            <a:pPr algn="l"/>
            <a:endParaRPr lang="sk-SK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01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04A03-135C-D641-B680-788FA721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6" y="1435015"/>
            <a:ext cx="4042841" cy="17700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– http 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24062-1BA5-184A-90AB-EBFCB93869F9}"/>
              </a:ext>
            </a:extLst>
          </p:cNvPr>
          <p:cNvSpPr/>
          <p:nvPr/>
        </p:nvSpPr>
        <p:spPr>
          <a:xfrm>
            <a:off x="349321" y="1417639"/>
            <a:ext cx="4054156" cy="1988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80981-7C4F-B24E-B045-785BF4AC8882}"/>
              </a:ext>
            </a:extLst>
          </p:cNvPr>
          <p:cNvSpPr txBox="1"/>
          <p:nvPr/>
        </p:nvSpPr>
        <p:spPr>
          <a:xfrm>
            <a:off x="457199" y="1067729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4D71ED-4906-F94C-8D41-BD04C8753C33}"/>
              </a:ext>
            </a:extLst>
          </p:cNvPr>
          <p:cNvSpPr/>
          <p:nvPr/>
        </p:nvSpPr>
        <p:spPr>
          <a:xfrm>
            <a:off x="4548974" y="1415851"/>
            <a:ext cx="1800455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23019-DCBB-374F-8368-24A32FE37DDC}"/>
              </a:ext>
            </a:extLst>
          </p:cNvPr>
          <p:cNvSpPr txBox="1"/>
          <p:nvPr/>
        </p:nvSpPr>
        <p:spPr>
          <a:xfrm>
            <a:off x="4755770" y="1098894"/>
            <a:ext cx="118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V8 – </a:t>
            </a:r>
            <a:r>
              <a:rPr lang="sk-SK" dirty="0" err="1"/>
              <a:t>stack</a:t>
            </a:r>
            <a:r>
              <a:rPr lang="sk-SK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4E1B99-3D22-8746-939E-B432B2D0A06A}"/>
              </a:ext>
            </a:extLst>
          </p:cNvPr>
          <p:cNvSpPr/>
          <p:nvPr/>
        </p:nvSpPr>
        <p:spPr>
          <a:xfrm>
            <a:off x="6558038" y="1415851"/>
            <a:ext cx="2362590" cy="18975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F227BD4-6412-7A4A-961A-F08E48634816}"/>
              </a:ext>
            </a:extLst>
          </p:cNvPr>
          <p:cNvSpPr/>
          <p:nvPr/>
        </p:nvSpPr>
        <p:spPr>
          <a:xfrm>
            <a:off x="48464" y="2766563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32463-D631-CA49-A517-FED000BF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114" y="3406014"/>
            <a:ext cx="1407651" cy="105264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BFBF7F0-446A-E345-8A76-D152CB4ED4B5}"/>
              </a:ext>
            </a:extLst>
          </p:cNvPr>
          <p:cNvSpPr txBox="1"/>
          <p:nvPr/>
        </p:nvSpPr>
        <p:spPr>
          <a:xfrm>
            <a:off x="6475703" y="107945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</a:t>
            </a:r>
            <a:endParaRPr lang="sk-SK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E14ADA-6B7E-4848-AB45-579EA181FBF9}"/>
              </a:ext>
            </a:extLst>
          </p:cNvPr>
          <p:cNvSpPr/>
          <p:nvPr/>
        </p:nvSpPr>
        <p:spPr>
          <a:xfrm>
            <a:off x="6558038" y="4884420"/>
            <a:ext cx="2362590" cy="13418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5C670-A07F-7E4F-9A41-F68AA17DA16C}"/>
              </a:ext>
            </a:extLst>
          </p:cNvPr>
          <p:cNvSpPr/>
          <p:nvPr/>
        </p:nvSpPr>
        <p:spPr>
          <a:xfrm>
            <a:off x="6475703" y="451508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>
                <a:solidFill>
                  <a:srgbClr val="333333"/>
                </a:solidFill>
                <a:latin typeface="Source Sans Pr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Source Sans Pro"/>
              </a:rPr>
              <a:t>queue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35452-E04C-F845-BB19-58D296346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356" y="1140123"/>
            <a:ext cx="254361" cy="24800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DCB10EB-2F5F-C549-849E-213FD930EB67}"/>
              </a:ext>
            </a:extLst>
          </p:cNvPr>
          <p:cNvGrpSpPr/>
          <p:nvPr/>
        </p:nvGrpSpPr>
        <p:grpSpPr>
          <a:xfrm>
            <a:off x="6637020" y="1503956"/>
            <a:ext cx="1801101" cy="411174"/>
            <a:chOff x="6637020" y="1503956"/>
            <a:chExt cx="1801101" cy="41117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C5FA32-190E-6D46-821F-E0CD4A67BE5F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listen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  )    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0F4E41-EABC-9C4A-BC6B-D67924D47C05}"/>
                </a:ext>
              </a:extLst>
            </p:cNvPr>
            <p:cNvSpPr/>
            <p:nvPr/>
          </p:nvSpPr>
          <p:spPr>
            <a:xfrm>
              <a:off x="7241447" y="1553821"/>
              <a:ext cx="909083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(</a:t>
              </a:r>
              <a:r>
                <a:rPr lang="sk-SK" sz="1200" dirty="0" err="1">
                  <a:solidFill>
                    <a:schemeClr val="tx1"/>
                  </a:solidFill>
                </a:rPr>
                <a:t>req,res</a:t>
              </a:r>
              <a:r>
                <a:rPr lang="sk-SK" sz="1200" dirty="0">
                  <a:solidFill>
                    <a:schemeClr val="tx1"/>
                  </a:solidFill>
                </a:rPr>
                <a:t>)=&gt;{}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329BE15-735A-5248-8D5F-E6069EBDE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38121" y="1501213"/>
            <a:ext cx="405850" cy="40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FB164-BFC8-EA42-AA7A-6E0F338C4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96" y="3478784"/>
            <a:ext cx="2557696" cy="826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C187B-3094-3540-B638-D7D1FF924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049" y="4416148"/>
            <a:ext cx="2587743" cy="838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5C587-3B66-CC4A-880A-F689BB7BB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96" y="5344752"/>
            <a:ext cx="2574104" cy="80946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F39006-3245-2144-B0B0-6E74D176B678}"/>
              </a:ext>
            </a:extLst>
          </p:cNvPr>
          <p:cNvSpPr/>
          <p:nvPr/>
        </p:nvSpPr>
        <p:spPr>
          <a:xfrm>
            <a:off x="6628487" y="5825446"/>
            <a:ext cx="1210695" cy="3193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(req1,res1)=&gt;{}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F9711E7-DAEE-0D43-8AC5-AE0C1DEA71B1}"/>
              </a:ext>
            </a:extLst>
          </p:cNvPr>
          <p:cNvSpPr/>
          <p:nvPr/>
        </p:nvSpPr>
        <p:spPr>
          <a:xfrm>
            <a:off x="4602851" y="5703868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listen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639839-EC10-C74C-AEF1-AC39C7795D01}"/>
              </a:ext>
            </a:extLst>
          </p:cNvPr>
          <p:cNvSpPr/>
          <p:nvPr/>
        </p:nvSpPr>
        <p:spPr>
          <a:xfrm>
            <a:off x="6637020" y="5826168"/>
            <a:ext cx="1210695" cy="31056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(req2,res2)=&gt;{}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B1FBA9-3569-5D49-B062-8A50F6E4320D}"/>
              </a:ext>
            </a:extLst>
          </p:cNvPr>
          <p:cNvSpPr/>
          <p:nvPr/>
        </p:nvSpPr>
        <p:spPr>
          <a:xfrm>
            <a:off x="6628486" y="5838296"/>
            <a:ext cx="1210695" cy="31056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(req3,res3)=&gt;{}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984E0D9-58A7-E148-AA7F-435812A594F3}"/>
              </a:ext>
            </a:extLst>
          </p:cNvPr>
          <p:cNvSpPr/>
          <p:nvPr/>
        </p:nvSpPr>
        <p:spPr>
          <a:xfrm>
            <a:off x="4589919" y="5650241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(req1,res1)=&gt;{}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926F42-6F1C-EC41-BFDA-93351C3C6DE0}"/>
              </a:ext>
            </a:extLst>
          </p:cNvPr>
          <p:cNvSpPr/>
          <p:nvPr/>
        </p:nvSpPr>
        <p:spPr>
          <a:xfrm>
            <a:off x="4602850" y="5650241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(req2,res2)=&gt;{}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12BA92-AFA0-4B4C-A024-0F0453565432}"/>
              </a:ext>
            </a:extLst>
          </p:cNvPr>
          <p:cNvSpPr/>
          <p:nvPr/>
        </p:nvSpPr>
        <p:spPr>
          <a:xfrm>
            <a:off x="4580683" y="5659388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(req3,res3)=&gt;{}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69577E-D8CD-0944-9B18-6895AD8DF20E}"/>
              </a:ext>
            </a:extLst>
          </p:cNvPr>
          <p:cNvCxnSpPr/>
          <p:nvPr/>
        </p:nvCxnSpPr>
        <p:spPr>
          <a:xfrm>
            <a:off x="8641046" y="2013735"/>
            <a:ext cx="0" cy="2870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97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54" grpId="1" animBg="1"/>
      <p:bldP spid="57" grpId="0" animBg="1"/>
      <p:bldP spid="57" grpId="1" animBg="1"/>
      <p:bldP spid="62" grpId="0" animBg="1"/>
      <p:bldP spid="62" grpId="1" animBg="1"/>
      <p:bldP spid="67" grpId="0" animBg="1"/>
      <p:bldP spid="67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CF77F5D3-5EF0-D74A-A585-771DB2855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2"/>
          <a:stretch/>
        </p:blipFill>
        <p:spPr>
          <a:xfrm>
            <a:off x="301845" y="4138882"/>
            <a:ext cx="1643986" cy="100771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1778F68-7357-9A4B-8F4B-11D269DEBA3F}"/>
              </a:ext>
            </a:extLst>
          </p:cNvPr>
          <p:cNvSpPr/>
          <p:nvPr/>
        </p:nvSpPr>
        <p:spPr>
          <a:xfrm>
            <a:off x="4612506" y="5644304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listen</a:t>
            </a:r>
            <a:r>
              <a:rPr lang="sk-SK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C6AE8-4AFA-EF4A-978E-9F9545D4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413529"/>
            <a:ext cx="4066933" cy="1463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– callback code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24062-1BA5-184A-90AB-EBFCB93869F9}"/>
              </a:ext>
            </a:extLst>
          </p:cNvPr>
          <p:cNvSpPr/>
          <p:nvPr/>
        </p:nvSpPr>
        <p:spPr>
          <a:xfrm>
            <a:off x="349321" y="1417639"/>
            <a:ext cx="4054156" cy="1988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80981-7C4F-B24E-B045-785BF4AC8882}"/>
              </a:ext>
            </a:extLst>
          </p:cNvPr>
          <p:cNvSpPr txBox="1"/>
          <p:nvPr/>
        </p:nvSpPr>
        <p:spPr>
          <a:xfrm>
            <a:off x="457199" y="1067729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4D71ED-4906-F94C-8D41-BD04C8753C33}"/>
              </a:ext>
            </a:extLst>
          </p:cNvPr>
          <p:cNvSpPr/>
          <p:nvPr/>
        </p:nvSpPr>
        <p:spPr>
          <a:xfrm>
            <a:off x="4548974" y="1415851"/>
            <a:ext cx="1800455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23019-DCBB-374F-8368-24A32FE37DDC}"/>
              </a:ext>
            </a:extLst>
          </p:cNvPr>
          <p:cNvSpPr txBox="1"/>
          <p:nvPr/>
        </p:nvSpPr>
        <p:spPr>
          <a:xfrm>
            <a:off x="4755770" y="1098894"/>
            <a:ext cx="118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V8 – </a:t>
            </a:r>
            <a:r>
              <a:rPr lang="sk-SK" dirty="0" err="1"/>
              <a:t>stack</a:t>
            </a:r>
            <a:r>
              <a:rPr lang="sk-SK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4E1B99-3D22-8746-939E-B432B2D0A06A}"/>
              </a:ext>
            </a:extLst>
          </p:cNvPr>
          <p:cNvSpPr/>
          <p:nvPr/>
        </p:nvSpPr>
        <p:spPr>
          <a:xfrm>
            <a:off x="6558038" y="1415851"/>
            <a:ext cx="2362590" cy="18975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F227BD4-6412-7A4A-961A-F08E48634816}"/>
              </a:ext>
            </a:extLst>
          </p:cNvPr>
          <p:cNvSpPr/>
          <p:nvPr/>
        </p:nvSpPr>
        <p:spPr>
          <a:xfrm>
            <a:off x="69740" y="2571488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32463-D631-CA49-A517-FED000BFF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114" y="3406014"/>
            <a:ext cx="1407651" cy="105264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BFBF7F0-446A-E345-8A76-D152CB4ED4B5}"/>
              </a:ext>
            </a:extLst>
          </p:cNvPr>
          <p:cNvSpPr txBox="1"/>
          <p:nvPr/>
        </p:nvSpPr>
        <p:spPr>
          <a:xfrm>
            <a:off x="6475703" y="107945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</a:t>
            </a:r>
            <a:endParaRPr lang="sk-SK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E14ADA-6B7E-4848-AB45-579EA181FBF9}"/>
              </a:ext>
            </a:extLst>
          </p:cNvPr>
          <p:cNvSpPr/>
          <p:nvPr/>
        </p:nvSpPr>
        <p:spPr>
          <a:xfrm>
            <a:off x="6558038" y="4884420"/>
            <a:ext cx="2362590" cy="13418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5C670-A07F-7E4F-9A41-F68AA17DA16C}"/>
              </a:ext>
            </a:extLst>
          </p:cNvPr>
          <p:cNvSpPr/>
          <p:nvPr/>
        </p:nvSpPr>
        <p:spPr>
          <a:xfrm>
            <a:off x="6475703" y="451508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>
                <a:solidFill>
                  <a:srgbClr val="333333"/>
                </a:solidFill>
                <a:latin typeface="Source Sans Pr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Source Sans Pro"/>
              </a:rPr>
              <a:t>queue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35452-E04C-F845-BB19-58D296346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356" y="1140123"/>
            <a:ext cx="254361" cy="24800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DCB10EB-2F5F-C549-849E-213FD930EB67}"/>
              </a:ext>
            </a:extLst>
          </p:cNvPr>
          <p:cNvGrpSpPr/>
          <p:nvPr/>
        </p:nvGrpSpPr>
        <p:grpSpPr>
          <a:xfrm>
            <a:off x="6637020" y="1503956"/>
            <a:ext cx="1801101" cy="411174"/>
            <a:chOff x="6637020" y="1503956"/>
            <a:chExt cx="1801101" cy="41117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C5FA32-190E-6D46-821F-E0CD4A67BE5F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listen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  )    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0F4E41-EABC-9C4A-BC6B-D67924D47C05}"/>
                </a:ext>
              </a:extLst>
            </p:cNvPr>
            <p:cNvSpPr/>
            <p:nvPr/>
          </p:nvSpPr>
          <p:spPr>
            <a:xfrm>
              <a:off x="7241447" y="1553821"/>
              <a:ext cx="909083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(</a:t>
              </a:r>
              <a:r>
                <a:rPr lang="sk-SK" sz="1200" dirty="0" err="1">
                  <a:solidFill>
                    <a:schemeClr val="tx1"/>
                  </a:solidFill>
                </a:rPr>
                <a:t>req,res</a:t>
              </a:r>
              <a:r>
                <a:rPr lang="sk-SK" sz="1200" dirty="0">
                  <a:solidFill>
                    <a:schemeClr val="tx1"/>
                  </a:solidFill>
                </a:rPr>
                <a:t>)=&gt;{}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329BE15-735A-5248-8D5F-E6069EBDE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438121" y="1501213"/>
            <a:ext cx="405850" cy="40585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F39006-3245-2144-B0B0-6E74D176B678}"/>
              </a:ext>
            </a:extLst>
          </p:cNvPr>
          <p:cNvSpPr/>
          <p:nvPr/>
        </p:nvSpPr>
        <p:spPr>
          <a:xfrm>
            <a:off x="6628487" y="5825446"/>
            <a:ext cx="1210695" cy="3193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(req1,res1)=&gt;{}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984E0D9-58A7-E148-AA7F-435812A594F3}"/>
              </a:ext>
            </a:extLst>
          </p:cNvPr>
          <p:cNvSpPr/>
          <p:nvPr/>
        </p:nvSpPr>
        <p:spPr>
          <a:xfrm>
            <a:off x="4602851" y="5641271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(req1,res1)=&gt;{}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69577E-D8CD-0944-9B18-6895AD8DF20E}"/>
              </a:ext>
            </a:extLst>
          </p:cNvPr>
          <p:cNvCxnSpPr/>
          <p:nvPr/>
        </p:nvCxnSpPr>
        <p:spPr>
          <a:xfrm>
            <a:off x="8641046" y="2013735"/>
            <a:ext cx="0" cy="2870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D5754E-C53F-DF4B-9102-15EE38F06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847"/>
          <a:stretch/>
        </p:blipFill>
        <p:spPr>
          <a:xfrm>
            <a:off x="348246" y="3658451"/>
            <a:ext cx="3616927" cy="399161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A94AD6C2-F4BF-6F4E-9CDD-3B1AA2F63183}"/>
              </a:ext>
            </a:extLst>
          </p:cNvPr>
          <p:cNvSpPr/>
          <p:nvPr/>
        </p:nvSpPr>
        <p:spPr>
          <a:xfrm>
            <a:off x="38216" y="1778953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21B644-589D-C747-A47B-754A3D3B7859}"/>
              </a:ext>
            </a:extLst>
          </p:cNvPr>
          <p:cNvSpPr/>
          <p:nvPr/>
        </p:nvSpPr>
        <p:spPr>
          <a:xfrm>
            <a:off x="4607468" y="5056403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https.get</a:t>
            </a:r>
            <a:r>
              <a:rPr lang="sk-SK" dirty="0">
                <a:solidFill>
                  <a:schemeClr val="tx1"/>
                </a:solidFill>
              </a:rPr>
              <a:t>()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F630FC-ED66-1B42-BAED-111BFD5C17D6}"/>
              </a:ext>
            </a:extLst>
          </p:cNvPr>
          <p:cNvGrpSpPr/>
          <p:nvPr/>
        </p:nvGrpSpPr>
        <p:grpSpPr>
          <a:xfrm>
            <a:off x="6628487" y="1971562"/>
            <a:ext cx="1801101" cy="411174"/>
            <a:chOff x="6637020" y="1503956"/>
            <a:chExt cx="1801101" cy="41117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8C3852-2AD4-5A4C-BE88-D0B72C202148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0"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https.get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)    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095DC78-BE1C-1140-8D8E-0E54AB270C82}"/>
                </a:ext>
              </a:extLst>
            </p:cNvPr>
            <p:cNvSpPr/>
            <p:nvPr/>
          </p:nvSpPr>
          <p:spPr>
            <a:xfrm>
              <a:off x="7502845" y="1559327"/>
              <a:ext cx="792480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(</a:t>
              </a:r>
              <a:r>
                <a:rPr lang="sk-SK" sz="1200" dirty="0" err="1">
                  <a:solidFill>
                    <a:schemeClr val="tx1"/>
                  </a:solidFill>
                </a:rPr>
                <a:t>resp</a:t>
              </a:r>
              <a:r>
                <a:rPr lang="sk-SK" sz="1200" dirty="0">
                  <a:solidFill>
                    <a:schemeClr val="tx1"/>
                  </a:solidFill>
                </a:rPr>
                <a:t>)=&gt;{}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A224CC3-C74A-E049-B637-53E1CCA3E47F}"/>
              </a:ext>
            </a:extLst>
          </p:cNvPr>
          <p:cNvSpPr/>
          <p:nvPr/>
        </p:nvSpPr>
        <p:spPr>
          <a:xfrm>
            <a:off x="6639474" y="5825446"/>
            <a:ext cx="1188720" cy="3253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</a:t>
            </a:r>
            <a:r>
              <a:rPr lang="sk-SK" sz="1200" dirty="0" err="1">
                <a:solidFill>
                  <a:schemeClr val="tx1"/>
                </a:solidFill>
              </a:rPr>
              <a:t>resp</a:t>
            </a:r>
            <a:r>
              <a:rPr lang="sk-SK" sz="1200" dirty="0">
                <a:solidFill>
                  <a:schemeClr val="tx1"/>
                </a:solidFill>
              </a:rPr>
              <a:t>)=&gt;{}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BE4054-6BBB-6145-A7E0-E3E407D37FA1}"/>
              </a:ext>
            </a:extLst>
          </p:cNvPr>
          <p:cNvSpPr/>
          <p:nvPr/>
        </p:nvSpPr>
        <p:spPr>
          <a:xfrm>
            <a:off x="4602851" y="5666168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</a:t>
            </a:r>
            <a:r>
              <a:rPr lang="sk-SK" dirty="0" err="1">
                <a:solidFill>
                  <a:schemeClr val="tx1"/>
                </a:solidFill>
              </a:rPr>
              <a:t>resp</a:t>
            </a:r>
            <a:r>
              <a:rPr lang="sk-SK" dirty="0">
                <a:solidFill>
                  <a:schemeClr val="tx1"/>
                </a:solidFill>
              </a:rPr>
              <a:t>)=&gt;{}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CC904-9756-EE4F-BFBC-76AF6BE3FEAC}"/>
              </a:ext>
            </a:extLst>
          </p:cNvPr>
          <p:cNvSpPr txBox="1"/>
          <p:nvPr/>
        </p:nvSpPr>
        <p:spPr>
          <a:xfrm>
            <a:off x="4535356" y="6342147"/>
            <a:ext cx="4385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800" dirty="0"/>
              <a:t>* - just to </a:t>
            </a:r>
            <a:r>
              <a:rPr lang="sk-SK" sz="800" dirty="0" err="1"/>
              <a:t>simplify</a:t>
            </a:r>
            <a:r>
              <a:rPr lang="sk-SK" sz="800" dirty="0"/>
              <a:t>, </a:t>
            </a:r>
            <a:r>
              <a:rPr lang="sk-SK" sz="800" dirty="0" err="1"/>
              <a:t>resp.pipe</a:t>
            </a:r>
            <a:r>
              <a:rPr lang="sk-SK" sz="800" dirty="0"/>
              <a:t> </a:t>
            </a:r>
            <a:r>
              <a:rPr lang="sk-SK" sz="800" dirty="0" err="1"/>
              <a:t>is</a:t>
            </a:r>
            <a:r>
              <a:rPr lang="sk-SK" sz="800" dirty="0"/>
              <a:t> </a:t>
            </a:r>
            <a:r>
              <a:rPr lang="sk-SK" sz="800" dirty="0" err="1"/>
              <a:t>actually</a:t>
            </a:r>
            <a:r>
              <a:rPr lang="sk-SK" sz="800" dirty="0"/>
              <a:t> </a:t>
            </a:r>
            <a:r>
              <a:rPr lang="sk-SK" sz="800" dirty="0" err="1"/>
              <a:t>deeply</a:t>
            </a:r>
            <a:r>
              <a:rPr lang="sk-SK" sz="800" dirty="0"/>
              <a:t> </a:t>
            </a:r>
            <a:r>
              <a:rPr lang="sk-SK" sz="800" dirty="0" err="1"/>
              <a:t>async</a:t>
            </a:r>
            <a:r>
              <a:rPr lang="sk-SK" sz="800" dirty="0"/>
              <a:t> as </a:t>
            </a:r>
            <a:r>
              <a:rPr lang="sk-SK" sz="800" dirty="0" err="1"/>
              <a:t>well</a:t>
            </a:r>
            <a:endParaRPr lang="sk-SK" sz="800" dirty="0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8553A27D-F725-3741-850A-39BA914312B5}"/>
              </a:ext>
            </a:extLst>
          </p:cNvPr>
          <p:cNvSpPr/>
          <p:nvPr/>
        </p:nvSpPr>
        <p:spPr>
          <a:xfrm>
            <a:off x="822978" y="1971352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5F1593C-6536-4947-A262-6846432EE6CD}"/>
              </a:ext>
            </a:extLst>
          </p:cNvPr>
          <p:cNvSpPr/>
          <p:nvPr/>
        </p:nvSpPr>
        <p:spPr>
          <a:xfrm>
            <a:off x="4602851" y="5046119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resp.pipe</a:t>
            </a:r>
            <a:r>
              <a:rPr lang="sk-SK" dirty="0">
                <a:solidFill>
                  <a:schemeClr val="tx1"/>
                </a:solidFill>
              </a:rPr>
              <a:t>()*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049BA0B-8241-874C-9018-3D497AC26FE5}"/>
              </a:ext>
            </a:extLst>
          </p:cNvPr>
          <p:cNvSpPr/>
          <p:nvPr/>
        </p:nvSpPr>
        <p:spPr>
          <a:xfrm>
            <a:off x="89586" y="3767328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08D458-A541-EF4C-BD33-2C55AC75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488079" y="1971945"/>
            <a:ext cx="405850" cy="405850"/>
          </a:xfrm>
          <a:prstGeom prst="rect">
            <a:avLst/>
          </a:prstGeom>
        </p:spPr>
      </p:pic>
      <p:sp>
        <p:nvSpPr>
          <p:cNvPr id="48" name="Right Arrow 47">
            <a:extLst>
              <a:ext uri="{FF2B5EF4-FFF2-40B4-BE49-F238E27FC236}">
                <a16:creationId xmlns:a16="http://schemas.microsoft.com/office/drawing/2014/main" id="{A2626F58-25F9-DF46-856D-18AD0EB33E97}"/>
              </a:ext>
            </a:extLst>
          </p:cNvPr>
          <p:cNvSpPr/>
          <p:nvPr/>
        </p:nvSpPr>
        <p:spPr>
          <a:xfrm rot="10800000">
            <a:off x="2070023" y="4466890"/>
            <a:ext cx="2191084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A6B9BE21-2620-7E4B-B0C3-6F169AEB7129}"/>
              </a:ext>
            </a:extLst>
          </p:cNvPr>
          <p:cNvSpPr/>
          <p:nvPr/>
        </p:nvSpPr>
        <p:spPr>
          <a:xfrm>
            <a:off x="57439" y="217647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6DC61EC-98C2-4E41-A227-0124494A3559}"/>
              </a:ext>
            </a:extLst>
          </p:cNvPr>
          <p:cNvSpPr/>
          <p:nvPr/>
        </p:nvSpPr>
        <p:spPr>
          <a:xfrm>
            <a:off x="78268" y="2382736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EA2AF0-869B-CA44-B478-E7DB204BD420}"/>
              </a:ext>
            </a:extLst>
          </p:cNvPr>
          <p:cNvSpPr txBox="1"/>
          <p:nvPr/>
        </p:nvSpPr>
        <p:spPr>
          <a:xfrm>
            <a:off x="301845" y="5279299"/>
            <a:ext cx="3090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codes</a:t>
            </a:r>
            <a:r>
              <a:rPr lang="sk-SK" dirty="0"/>
              <a:t> are </a:t>
            </a:r>
            <a:r>
              <a:rPr lang="sk-SK" dirty="0" err="1"/>
              <a:t>usually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as </a:t>
            </a:r>
            <a:r>
              <a:rPr lang="sk-SK" dirty="0" err="1"/>
              <a:t>well</a:t>
            </a:r>
            <a:r>
              <a:rPr lang="sk-SK" dirty="0"/>
              <a:t> and </a:t>
            </a:r>
            <a:r>
              <a:rPr lang="sk-SK" dirty="0" err="1"/>
              <a:t>create</a:t>
            </a:r>
            <a:r>
              <a:rPr lang="sk-SK" dirty="0"/>
              <a:t> more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jobs</a:t>
            </a:r>
            <a:r>
              <a:rPr lang="sk-SK" dirty="0"/>
              <a:t> </a:t>
            </a:r>
            <a:r>
              <a:rPr lang="sk-SK" dirty="0" err="1"/>
              <a:t>resulting</a:t>
            </a:r>
            <a:r>
              <a:rPr lang="sk-SK" dirty="0"/>
              <a:t> as </a:t>
            </a:r>
            <a:r>
              <a:rPr lang="sk-SK" dirty="0" err="1"/>
              <a:t>queued</a:t>
            </a:r>
            <a:r>
              <a:rPr lang="sk-SK" dirty="0"/>
              <a:t> </a:t>
            </a:r>
            <a:r>
              <a:rPr lang="sk-SK" dirty="0" err="1"/>
              <a:t>items</a:t>
            </a:r>
            <a:r>
              <a:rPr lang="sk-S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15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5" grpId="0" animBg="1"/>
      <p:bldP spid="55" grpId="1" animBg="1"/>
      <p:bldP spid="54" grpId="0" animBg="1"/>
      <p:bldP spid="54" grpId="1" animBg="1"/>
      <p:bldP spid="79" grpId="0" animBg="1"/>
      <p:bldP spid="79" grpId="1" animBg="1"/>
      <p:bldP spid="33" grpId="0" animBg="1"/>
      <p:bldP spid="33" grpId="2" animBg="1"/>
      <p:bldP spid="35" grpId="0" animBg="1"/>
      <p:bldP spid="35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56" grpId="0" animBg="1"/>
      <p:bldP spid="56" grpId="1" animBg="1"/>
      <p:bldP spid="56" grpId="2" animBg="1"/>
      <p:bldP spid="56" grpId="3" animBg="1"/>
      <p:bldP spid="59" grpId="0" animBg="1"/>
      <p:bldP spid="5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24F2-3D3B-8640-8F05-70D2558A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Event Loop and async forEach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793D6A-839F-074F-A6E0-08AA9F79B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4254"/>
            <a:ext cx="6889008" cy="4525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349E6F-32A3-674E-B558-3B60256A2C21}"/>
              </a:ext>
            </a:extLst>
          </p:cNvPr>
          <p:cNvSpPr/>
          <p:nvPr/>
        </p:nvSpPr>
        <p:spPr>
          <a:xfrm>
            <a:off x="457200" y="6301216"/>
            <a:ext cx="5789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/>
              <a:t>https://www.youtube.com/watch?v=8aGhZQkoFbQ</a:t>
            </a:r>
          </a:p>
        </p:txBody>
      </p:sp>
    </p:spTree>
    <p:extLst>
      <p:ext uri="{BB962C8B-B14F-4D97-AF65-F5344CB8AC3E}">
        <p14:creationId xmlns:p14="http://schemas.microsoft.com/office/powerpoint/2010/main" val="151381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24F2-3D3B-8640-8F05-70D2558A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Event Loop and async forEach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49E6F-32A3-674E-B558-3B60256A2C21}"/>
              </a:ext>
            </a:extLst>
          </p:cNvPr>
          <p:cNvSpPr/>
          <p:nvPr/>
        </p:nvSpPr>
        <p:spPr>
          <a:xfrm>
            <a:off x="457200" y="6301216"/>
            <a:ext cx="5789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/>
              <a:t>https://www.youtube.com/watch?v=8aGhZQkoFbQ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17BBF-6A44-8242-B35A-E94FE5C8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6" y="2232446"/>
            <a:ext cx="6851263" cy="377269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4CE15AED-1ADD-304C-817F-227704AF7179}"/>
              </a:ext>
            </a:extLst>
          </p:cNvPr>
          <p:cNvSpPr/>
          <p:nvPr/>
        </p:nvSpPr>
        <p:spPr>
          <a:xfrm>
            <a:off x="323636" y="2557121"/>
            <a:ext cx="1587357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CF406BF-9412-FA44-ABBC-7443823B21FA}"/>
              </a:ext>
            </a:extLst>
          </p:cNvPr>
          <p:cNvSpPr/>
          <p:nvPr/>
        </p:nvSpPr>
        <p:spPr>
          <a:xfrm>
            <a:off x="1273995" y="5206141"/>
            <a:ext cx="2967519" cy="351697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09921-ED3F-4F48-B0DF-10071D9EC77C}"/>
              </a:ext>
            </a:extLst>
          </p:cNvPr>
          <p:cNvSpPr txBox="1"/>
          <p:nvPr/>
        </p:nvSpPr>
        <p:spPr>
          <a:xfrm>
            <a:off x="457200" y="2157573"/>
            <a:ext cx="132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sync</a:t>
            </a:r>
            <a:r>
              <a:rPr lang="sk-SK"/>
              <a:t>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23687-5272-F54E-AA7C-C4D48D83A686}"/>
              </a:ext>
            </a:extLst>
          </p:cNvPr>
          <p:cNvSpPr txBox="1"/>
          <p:nvPr/>
        </p:nvSpPr>
        <p:spPr>
          <a:xfrm>
            <a:off x="357784" y="4026643"/>
            <a:ext cx="1543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>
                <a:solidFill>
                  <a:srgbClr val="FF0000"/>
                </a:solidFill>
              </a:rPr>
              <a:t>Other tasks (render) </a:t>
            </a:r>
          </a:p>
          <a:p>
            <a:r>
              <a:rPr lang="sk-SK">
                <a:solidFill>
                  <a:srgbClr val="FF0000"/>
                </a:solidFill>
              </a:rPr>
              <a:t>Are blocked for N*delay()</a:t>
            </a:r>
          </a:p>
        </p:txBody>
      </p:sp>
    </p:spTree>
    <p:extLst>
      <p:ext uri="{BB962C8B-B14F-4D97-AF65-F5344CB8AC3E}">
        <p14:creationId xmlns:p14="http://schemas.microsoft.com/office/powerpoint/2010/main" val="11219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CCE67-84CF-8246-A58F-4D3A88EB2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95"/>
          <a:stretch/>
        </p:blipFill>
        <p:spPr>
          <a:xfrm>
            <a:off x="2059381" y="2261600"/>
            <a:ext cx="6196687" cy="319565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324F2-3D3B-8640-8F05-70D2558A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Event Loop and async forEach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49E6F-32A3-674E-B558-3B60256A2C21}"/>
              </a:ext>
            </a:extLst>
          </p:cNvPr>
          <p:cNvSpPr/>
          <p:nvPr/>
        </p:nvSpPr>
        <p:spPr>
          <a:xfrm>
            <a:off x="457200" y="6301216"/>
            <a:ext cx="5789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/>
              <a:t>https://www.youtube.com/watch?v=8aGhZQkoFbQ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CE15AED-1ADD-304C-817F-227704AF7179}"/>
              </a:ext>
            </a:extLst>
          </p:cNvPr>
          <p:cNvSpPr/>
          <p:nvPr/>
        </p:nvSpPr>
        <p:spPr>
          <a:xfrm>
            <a:off x="229243" y="2901567"/>
            <a:ext cx="1587357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CF406BF-9412-FA44-ABBC-7443823B21FA}"/>
              </a:ext>
            </a:extLst>
          </p:cNvPr>
          <p:cNvSpPr/>
          <p:nvPr/>
        </p:nvSpPr>
        <p:spPr>
          <a:xfrm>
            <a:off x="229243" y="4596567"/>
            <a:ext cx="2967519" cy="35169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09921-ED3F-4F48-B0DF-10071D9EC77C}"/>
              </a:ext>
            </a:extLst>
          </p:cNvPr>
          <p:cNvSpPr txBox="1"/>
          <p:nvPr/>
        </p:nvSpPr>
        <p:spPr>
          <a:xfrm>
            <a:off x="229243" y="2574769"/>
            <a:ext cx="14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async</a:t>
            </a:r>
            <a:r>
              <a:rPr lang="sk-SK"/>
              <a:t>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23687-5272-F54E-AA7C-C4D48D83A686}"/>
              </a:ext>
            </a:extLst>
          </p:cNvPr>
          <p:cNvSpPr txBox="1"/>
          <p:nvPr/>
        </p:nvSpPr>
        <p:spPr>
          <a:xfrm>
            <a:off x="229243" y="3300922"/>
            <a:ext cx="1875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Other tasks (render) blocked only for N*queue()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0EA5B-77B4-2744-923C-994976827750}"/>
              </a:ext>
            </a:extLst>
          </p:cNvPr>
          <p:cNvSpPr txBox="1"/>
          <p:nvPr/>
        </p:nvSpPr>
        <p:spPr>
          <a:xfrm>
            <a:off x="183679" y="4901061"/>
            <a:ext cx="1921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Render has </a:t>
            </a:r>
            <a:r>
              <a:rPr lang="sk-SK" b="1">
                <a:solidFill>
                  <a:schemeClr val="accent3">
                    <a:lumMod val="75000"/>
                  </a:schemeClr>
                </a:solidFill>
              </a:rPr>
              <a:t>chance to execute between</a:t>
            </a:r>
            <a:r>
              <a:rPr lang="sk-SK"/>
              <a:t> queued callbacks </a:t>
            </a:r>
          </a:p>
        </p:txBody>
      </p:sp>
    </p:spTree>
    <p:extLst>
      <p:ext uri="{BB962C8B-B14F-4D97-AF65-F5344CB8AC3E}">
        <p14:creationId xmlns:p14="http://schemas.microsoft.com/office/powerpoint/2010/main" val="157625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6D5C-4AAA-B943-BB57-B660D9F1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2A15FF8-4E06-1A44-987C-67292180349A}"/>
              </a:ext>
            </a:extLst>
          </p:cNvPr>
          <p:cNvGrpSpPr/>
          <p:nvPr/>
        </p:nvGrpSpPr>
        <p:grpSpPr>
          <a:xfrm>
            <a:off x="1147151" y="1832299"/>
            <a:ext cx="1800455" cy="2927596"/>
            <a:chOff x="1147151" y="1832299"/>
            <a:chExt cx="1800455" cy="2927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5EA2C8-1700-B647-B794-8729C141654A}"/>
                </a:ext>
              </a:extLst>
            </p:cNvPr>
            <p:cNvSpPr txBox="1"/>
            <p:nvPr/>
          </p:nvSpPr>
          <p:spPr>
            <a:xfrm>
              <a:off x="1367565" y="1832299"/>
              <a:ext cx="1181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/>
                <a:t>V8 – </a:t>
              </a:r>
              <a:r>
                <a:rPr lang="sk-SK" dirty="0" err="1"/>
                <a:t>stack</a:t>
              </a:r>
              <a:r>
                <a:rPr lang="sk-SK" dirty="0"/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9E9486-4D3D-7045-BDCD-AF2269D6B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7151" y="1873528"/>
              <a:ext cx="254361" cy="2480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6EEB13-641C-B849-BB7D-24BACD483E24}"/>
                </a:ext>
              </a:extLst>
            </p:cNvPr>
            <p:cNvSpPr/>
            <p:nvPr/>
          </p:nvSpPr>
          <p:spPr>
            <a:xfrm>
              <a:off x="1147151" y="2201631"/>
              <a:ext cx="1800455" cy="25582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E2B8FC-6786-394C-8B8F-40DD42331734}"/>
                </a:ext>
              </a:extLst>
            </p:cNvPr>
            <p:cNvSpPr/>
            <p:nvPr/>
          </p:nvSpPr>
          <p:spPr>
            <a:xfrm>
              <a:off x="1206065" y="4234026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3AD4AD-A921-F048-9273-249BD36B2109}"/>
                </a:ext>
              </a:extLst>
            </p:cNvPr>
            <p:cNvSpPr/>
            <p:nvPr/>
          </p:nvSpPr>
          <p:spPr>
            <a:xfrm>
              <a:off x="1206064" y="3708158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6E7FD0-A6AA-8343-B9F4-1157F8CFADF0}"/>
                </a:ext>
              </a:extLst>
            </p:cNvPr>
            <p:cNvSpPr/>
            <p:nvPr/>
          </p:nvSpPr>
          <p:spPr>
            <a:xfrm>
              <a:off x="1206064" y="3182289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B66683-C821-D242-960E-057CD165D7A1}"/>
                </a:ext>
              </a:extLst>
            </p:cNvPr>
            <p:cNvSpPr/>
            <p:nvPr/>
          </p:nvSpPr>
          <p:spPr>
            <a:xfrm>
              <a:off x="1206064" y="2656420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C84677-C336-1547-A3C1-59C2153E27DC}"/>
              </a:ext>
            </a:extLst>
          </p:cNvPr>
          <p:cNvSpPr/>
          <p:nvPr/>
        </p:nvSpPr>
        <p:spPr>
          <a:xfrm>
            <a:off x="5567727" y="1736012"/>
            <a:ext cx="1961807" cy="294039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35A256-2517-774C-B8F0-E2EDE80C4356}"/>
              </a:ext>
            </a:extLst>
          </p:cNvPr>
          <p:cNvSpPr txBox="1"/>
          <p:nvPr/>
        </p:nvSpPr>
        <p:spPr>
          <a:xfrm>
            <a:off x="5438012" y="1399619"/>
            <a:ext cx="64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</a:t>
            </a:r>
            <a:endParaRPr lang="sk-SK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CDC7B-4961-D54C-8D7A-5DBB0215B76A}"/>
              </a:ext>
            </a:extLst>
          </p:cNvPr>
          <p:cNvSpPr/>
          <p:nvPr/>
        </p:nvSpPr>
        <p:spPr>
          <a:xfrm>
            <a:off x="5692160" y="3224827"/>
            <a:ext cx="1694958" cy="629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api</a:t>
            </a:r>
            <a:r>
              <a:rPr lang="sk-SK" dirty="0">
                <a:solidFill>
                  <a:schemeClr val="tx1"/>
                </a:solidFill>
              </a:rPr>
              <a:t> (                 )    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A4935-A9F1-7D46-93A8-4BB76EC5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40" y="3072215"/>
            <a:ext cx="2162123" cy="161683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8E7E21D-3AD0-7448-BC79-961F0E55ADFE}"/>
              </a:ext>
            </a:extLst>
          </p:cNvPr>
          <p:cNvGrpSpPr/>
          <p:nvPr/>
        </p:nvGrpSpPr>
        <p:grpSpPr>
          <a:xfrm>
            <a:off x="3111560" y="4945322"/>
            <a:ext cx="2034044" cy="1711221"/>
            <a:chOff x="3111560" y="4945322"/>
            <a:chExt cx="2034044" cy="17112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8B94DD-AED3-1A40-9F00-386B71616000}"/>
                </a:ext>
              </a:extLst>
            </p:cNvPr>
            <p:cNvSpPr/>
            <p:nvPr/>
          </p:nvSpPr>
          <p:spPr>
            <a:xfrm>
              <a:off x="3193895" y="5314654"/>
              <a:ext cx="1951709" cy="1341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7FFD09-B1B6-3B4C-A183-2CAD72ADDF72}"/>
                </a:ext>
              </a:extLst>
            </p:cNvPr>
            <p:cNvSpPr/>
            <p:nvPr/>
          </p:nvSpPr>
          <p:spPr>
            <a:xfrm>
              <a:off x="3111560" y="4945322"/>
              <a:ext cx="8899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k-SK" b="1" dirty="0">
                  <a:solidFill>
                    <a:srgbClr val="333333"/>
                  </a:solidFill>
                  <a:latin typeface="Source Sans Pro"/>
                </a:rPr>
                <a:t> </a:t>
              </a:r>
              <a:r>
                <a:rPr lang="sk-SK" dirty="0" err="1">
                  <a:solidFill>
                    <a:srgbClr val="333333"/>
                  </a:solidFill>
                  <a:latin typeface="Source Sans Pro"/>
                </a:rPr>
                <a:t>queue</a:t>
              </a:r>
              <a:endParaRPr lang="sk-SK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15E645-AA64-1946-A05C-BD2F31E258D4}"/>
                </a:ext>
              </a:extLst>
            </p:cNvPr>
            <p:cNvSpPr/>
            <p:nvPr/>
          </p:nvSpPr>
          <p:spPr>
            <a:xfrm>
              <a:off x="3308807" y="5427204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013E83-9E87-B44F-B496-3079AE8AA09E}"/>
                </a:ext>
              </a:extLst>
            </p:cNvPr>
            <p:cNvSpPr/>
            <p:nvPr/>
          </p:nvSpPr>
          <p:spPr>
            <a:xfrm>
              <a:off x="3308806" y="6021711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46B99-8B1B-1541-A563-CC15DEE5212D}"/>
              </a:ext>
            </a:extLst>
          </p:cNvPr>
          <p:cNvCxnSpPr>
            <a:cxnSpLocks/>
          </p:cNvCxnSpPr>
          <p:nvPr/>
        </p:nvCxnSpPr>
        <p:spPr>
          <a:xfrm flipV="1">
            <a:off x="3026588" y="2138298"/>
            <a:ext cx="2411425" cy="51763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66D804-21C6-374A-9038-060BD5B16B89}"/>
              </a:ext>
            </a:extLst>
          </p:cNvPr>
          <p:cNvCxnSpPr>
            <a:cxnSpLocks/>
          </p:cNvCxnSpPr>
          <p:nvPr/>
        </p:nvCxnSpPr>
        <p:spPr>
          <a:xfrm flipH="1">
            <a:off x="5020424" y="4827891"/>
            <a:ext cx="1246879" cy="335776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468392-BD70-8A42-B1A4-FBA85B30E644}"/>
              </a:ext>
            </a:extLst>
          </p:cNvPr>
          <p:cNvCxnSpPr>
            <a:cxnSpLocks/>
          </p:cNvCxnSpPr>
          <p:nvPr/>
        </p:nvCxnSpPr>
        <p:spPr>
          <a:xfrm flipH="1" flipV="1">
            <a:off x="2003816" y="4828806"/>
            <a:ext cx="1107744" cy="982826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66F0C7F-9C9D-DD48-9123-2D20753392D3}"/>
              </a:ext>
            </a:extLst>
          </p:cNvPr>
          <p:cNvSpPr txBox="1"/>
          <p:nvPr/>
        </p:nvSpPr>
        <p:spPr>
          <a:xfrm>
            <a:off x="3236740" y="2763756"/>
            <a:ext cx="122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endParaRPr lang="sk-SK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CF4D07-3BB2-E743-AF2C-7A449ED92F8B}"/>
              </a:ext>
            </a:extLst>
          </p:cNvPr>
          <p:cNvSpPr/>
          <p:nvPr/>
        </p:nvSpPr>
        <p:spPr>
          <a:xfrm>
            <a:off x="6339806" y="3460233"/>
            <a:ext cx="708918" cy="20185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2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466C3-9268-5941-A656-64DD008B350D}"/>
              </a:ext>
            </a:extLst>
          </p:cNvPr>
          <p:cNvSpPr/>
          <p:nvPr/>
        </p:nvSpPr>
        <p:spPr>
          <a:xfrm>
            <a:off x="5687997" y="2509240"/>
            <a:ext cx="1694958" cy="629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api</a:t>
            </a:r>
            <a:r>
              <a:rPr lang="sk-SK" dirty="0">
                <a:solidFill>
                  <a:schemeClr val="tx1"/>
                </a:solidFill>
              </a:rPr>
              <a:t> (                 )    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53BA16-012C-3049-9BFF-81464FA00377}"/>
              </a:ext>
            </a:extLst>
          </p:cNvPr>
          <p:cNvSpPr/>
          <p:nvPr/>
        </p:nvSpPr>
        <p:spPr>
          <a:xfrm>
            <a:off x="6335643" y="2744646"/>
            <a:ext cx="708918" cy="20185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2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AFF3B4-DBF3-C942-9A53-32A8C5B90C1E}"/>
              </a:ext>
            </a:extLst>
          </p:cNvPr>
          <p:cNvSpPr/>
          <p:nvPr/>
        </p:nvSpPr>
        <p:spPr>
          <a:xfrm>
            <a:off x="5687997" y="1824027"/>
            <a:ext cx="1694958" cy="629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api</a:t>
            </a:r>
            <a:r>
              <a:rPr lang="sk-SK" dirty="0">
                <a:solidFill>
                  <a:schemeClr val="tx1"/>
                </a:solidFill>
              </a:rPr>
              <a:t> (                 )   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EBE7373-1F59-694F-B059-8F45A09DCE75}"/>
              </a:ext>
            </a:extLst>
          </p:cNvPr>
          <p:cNvSpPr/>
          <p:nvPr/>
        </p:nvSpPr>
        <p:spPr>
          <a:xfrm>
            <a:off x="6335643" y="2059433"/>
            <a:ext cx="708918" cy="20185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2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56B0834-B55D-B745-B10C-692CE0D79FF7}"/>
              </a:ext>
            </a:extLst>
          </p:cNvPr>
          <p:cNvSpPr/>
          <p:nvPr/>
        </p:nvSpPr>
        <p:spPr>
          <a:xfrm>
            <a:off x="5687997" y="3910040"/>
            <a:ext cx="1694958" cy="629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api</a:t>
            </a:r>
            <a:r>
              <a:rPr lang="sk-SK" dirty="0">
                <a:solidFill>
                  <a:schemeClr val="tx1"/>
                </a:solidFill>
              </a:rPr>
              <a:t> (                 )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5D6962-6813-0C4A-ABB2-9FF501D9693F}"/>
              </a:ext>
            </a:extLst>
          </p:cNvPr>
          <p:cNvSpPr/>
          <p:nvPr/>
        </p:nvSpPr>
        <p:spPr>
          <a:xfrm>
            <a:off x="6335643" y="4145446"/>
            <a:ext cx="708918" cy="20185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2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Evented</a:t>
            </a:r>
            <a:r>
              <a:rPr lang="sk-SK" dirty="0"/>
              <a:t> </a:t>
            </a:r>
            <a:r>
              <a:rPr lang="sk-SK" dirty="0" err="1"/>
              <a:t>non</a:t>
            </a:r>
            <a:r>
              <a:rPr lang="sk-SK" dirty="0"/>
              <a:t> </a:t>
            </a:r>
            <a:r>
              <a:rPr lang="sk-SK" dirty="0" err="1"/>
              <a:t>blocking</a:t>
            </a:r>
            <a:r>
              <a:rPr lang="sk-SK" dirty="0"/>
              <a:t> (Ako to vyzerá)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https://nodejs.org/en/docs/guides/blocking-vs-non-blocking/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C6C06-B013-5340-9F17-1BAA0D9F9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1869" y="1883402"/>
            <a:ext cx="2803481" cy="38435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k-SK" dirty="0"/>
              <a:t>Spomeňte si na </a:t>
            </a:r>
            <a:r>
              <a:rPr lang="sk-SK" dirty="0" err="1"/>
              <a:t>original</a:t>
            </a:r>
            <a:r>
              <a:rPr lang="sk-SK" dirty="0"/>
              <a:t> design:</a:t>
            </a:r>
          </a:p>
          <a:p>
            <a:r>
              <a:rPr lang="sk-SK" dirty="0"/>
              <a:t>No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directly</a:t>
            </a:r>
            <a:r>
              <a:rPr lang="sk-SK" dirty="0"/>
              <a:t> </a:t>
            </a:r>
            <a:r>
              <a:rPr lang="sk-SK" dirty="0" err="1"/>
              <a:t>perform</a:t>
            </a:r>
            <a:r>
              <a:rPr lang="sk-SK" dirty="0"/>
              <a:t> IO</a:t>
            </a:r>
          </a:p>
          <a:p>
            <a:r>
              <a:rPr lang="sk-SK" dirty="0"/>
              <a:t>To </a:t>
            </a:r>
            <a:r>
              <a:rPr lang="sk-SK" dirty="0" err="1"/>
              <a:t>receive</a:t>
            </a:r>
            <a:r>
              <a:rPr lang="sk-SK" dirty="0"/>
              <a:t> </a:t>
            </a:r>
            <a:r>
              <a:rPr lang="sk-SK" dirty="0" err="1"/>
              <a:t>info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disk, net or </a:t>
            </a:r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, </a:t>
            </a:r>
            <a:r>
              <a:rPr lang="sk-SK" dirty="0" err="1"/>
              <a:t>there</a:t>
            </a:r>
            <a:r>
              <a:rPr lang="sk-SK" dirty="0"/>
              <a:t> 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r>
              <a:rPr lang="sk-SK" dirty="0"/>
              <a:t>A takto vyzerá “každé“ (IO) API v </a:t>
            </a:r>
            <a:r>
              <a:rPr lang="sk-SK" dirty="0" err="1"/>
              <a:t>node.js</a:t>
            </a:r>
            <a:r>
              <a:rPr lang="sk-SK" dirty="0"/>
              <a:t>, ale aj v </a:t>
            </a:r>
            <a:r>
              <a:rPr lang="sk-SK" dirty="0" err="1"/>
              <a:t>browsri</a:t>
            </a:r>
            <a:endParaRPr lang="sk-SK" dirty="0"/>
          </a:p>
          <a:p>
            <a:r>
              <a:rPr lang="sk-SK" dirty="0"/>
              <a:t>Máte funkcie a tým dávate </a:t>
            </a:r>
            <a:r>
              <a:rPr lang="sk-SK" dirty="0" err="1"/>
              <a:t>callbacky</a:t>
            </a:r>
            <a:endParaRPr lang="sk-SK" dirty="0"/>
          </a:p>
          <a:p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438038"/>
            <a:ext cx="4982114" cy="341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1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3259D614-2E23-314F-BB6C-F48B2DA2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Evented</a:t>
            </a:r>
            <a:r>
              <a:rPr lang="sk-SK" dirty="0"/>
              <a:t> </a:t>
            </a:r>
            <a:r>
              <a:rPr lang="sk-SK" dirty="0" err="1"/>
              <a:t>non</a:t>
            </a:r>
            <a:r>
              <a:rPr lang="sk-SK" dirty="0"/>
              <a:t> </a:t>
            </a:r>
            <a:r>
              <a:rPr lang="sk-SK" dirty="0" err="1"/>
              <a:t>blocking</a:t>
            </a:r>
            <a:r>
              <a:rPr lang="sk-SK" dirty="0"/>
              <a:t> (Ako to vyzerá)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1B97D8-9770-8B47-AA29-457D29A4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5778"/>
            <a:ext cx="6506668" cy="479956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CCAD2B-D31C-A74B-B626-3814ED2D360E}"/>
              </a:ext>
            </a:extLst>
          </p:cNvPr>
          <p:cNvCxnSpPr/>
          <p:nvPr/>
        </p:nvCxnSpPr>
        <p:spPr>
          <a:xfrm>
            <a:off x="4437089" y="2803161"/>
            <a:ext cx="190375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041457C-72D9-B04A-A5FA-6297D23E3365}"/>
              </a:ext>
            </a:extLst>
          </p:cNvPr>
          <p:cNvCxnSpPr/>
          <p:nvPr/>
        </p:nvCxnSpPr>
        <p:spPr>
          <a:xfrm>
            <a:off x="2281004" y="3555168"/>
            <a:ext cx="190375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F0F1E0-524F-8041-8FA5-875935BC8778}"/>
              </a:ext>
            </a:extLst>
          </p:cNvPr>
          <p:cNvCxnSpPr/>
          <p:nvPr/>
        </p:nvCxnSpPr>
        <p:spPr>
          <a:xfrm>
            <a:off x="4919273" y="5324007"/>
            <a:ext cx="190375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96A20B-E384-1F49-AF5C-930BF0EBBB0D}"/>
              </a:ext>
            </a:extLst>
          </p:cNvPr>
          <p:cNvCxnSpPr/>
          <p:nvPr/>
        </p:nvCxnSpPr>
        <p:spPr>
          <a:xfrm>
            <a:off x="2668250" y="4319666"/>
            <a:ext cx="190375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32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5B170-C53F-1D4C-A8E7-DA2430F1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94085"/>
            <a:ext cx="6504025" cy="4579546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3259D614-2E23-314F-BB6C-F48B2DA2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Evented</a:t>
            </a:r>
            <a:r>
              <a:rPr lang="sk-SK" dirty="0"/>
              <a:t> </a:t>
            </a:r>
            <a:r>
              <a:rPr lang="sk-SK" dirty="0" err="1"/>
              <a:t>non</a:t>
            </a:r>
            <a:r>
              <a:rPr lang="sk-SK" dirty="0"/>
              <a:t> </a:t>
            </a:r>
            <a:r>
              <a:rPr lang="sk-SK" dirty="0" err="1"/>
              <a:t>blocking</a:t>
            </a:r>
            <a:r>
              <a:rPr lang="sk-SK" dirty="0"/>
              <a:t> (Ako to vyzerá)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CCAD2B-D31C-A74B-B626-3814ED2D360E}"/>
              </a:ext>
            </a:extLst>
          </p:cNvPr>
          <p:cNvCxnSpPr/>
          <p:nvPr/>
        </p:nvCxnSpPr>
        <p:spPr>
          <a:xfrm>
            <a:off x="1681397" y="3162925"/>
            <a:ext cx="190375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F0F1E0-524F-8041-8FA5-875935BC8778}"/>
              </a:ext>
            </a:extLst>
          </p:cNvPr>
          <p:cNvCxnSpPr/>
          <p:nvPr/>
        </p:nvCxnSpPr>
        <p:spPr>
          <a:xfrm>
            <a:off x="1681397" y="4904283"/>
            <a:ext cx="190375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96A20B-E384-1F49-AF5C-930BF0EBBB0D}"/>
              </a:ext>
            </a:extLst>
          </p:cNvPr>
          <p:cNvCxnSpPr/>
          <p:nvPr/>
        </p:nvCxnSpPr>
        <p:spPr>
          <a:xfrm>
            <a:off x="1976912" y="4139784"/>
            <a:ext cx="190375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55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1769-0EC6-404E-AE80-A250B648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21" y="363817"/>
            <a:ext cx="8172731" cy="994172"/>
          </a:xfrm>
        </p:spPr>
        <p:txBody>
          <a:bodyPr>
            <a:normAutofit/>
          </a:bodyPr>
          <a:lstStyle/>
          <a:p>
            <a:r>
              <a:rPr lang="sk-SK" dirty="0" err="1"/>
              <a:t>Evented</a:t>
            </a:r>
            <a:r>
              <a:rPr lang="sk-SK" dirty="0"/>
              <a:t> </a:t>
            </a:r>
            <a:r>
              <a:rPr lang="sk-SK" dirty="0" err="1"/>
              <a:t>non</a:t>
            </a:r>
            <a:r>
              <a:rPr lang="sk-SK" dirty="0"/>
              <a:t> </a:t>
            </a:r>
            <a:r>
              <a:rPr lang="sk-SK" dirty="0" err="1"/>
              <a:t>blocking</a:t>
            </a:r>
            <a:r>
              <a:rPr lang="sk-SK" dirty="0"/>
              <a:t> (Ako to funguje)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CF0284-2305-E74F-A109-4A0D2AA6B7EF}"/>
              </a:ext>
            </a:extLst>
          </p:cNvPr>
          <p:cNvCxnSpPr>
            <a:cxnSpLocks/>
          </p:cNvCxnSpPr>
          <p:nvPr/>
        </p:nvCxnSpPr>
        <p:spPr>
          <a:xfrm flipV="1">
            <a:off x="4329799" y="2086989"/>
            <a:ext cx="4449999" cy="407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C3D29-F420-D84C-8410-D812370A776A}"/>
              </a:ext>
            </a:extLst>
          </p:cNvPr>
          <p:cNvSpPr/>
          <p:nvPr/>
        </p:nvSpPr>
        <p:spPr>
          <a:xfrm>
            <a:off x="4432750" y="1717441"/>
            <a:ext cx="223463" cy="2234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88ECD-BA9C-F84D-A87F-FD3FDB7BAB0C}"/>
              </a:ext>
            </a:extLst>
          </p:cNvPr>
          <p:cNvSpPr/>
          <p:nvPr/>
        </p:nvSpPr>
        <p:spPr>
          <a:xfrm>
            <a:off x="4663919" y="1717441"/>
            <a:ext cx="223463" cy="2234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F587A9-898D-7E40-985B-9B42D166FA8C}"/>
              </a:ext>
            </a:extLst>
          </p:cNvPr>
          <p:cNvSpPr/>
          <p:nvPr/>
        </p:nvSpPr>
        <p:spPr>
          <a:xfrm>
            <a:off x="4891320" y="197996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289423-49D0-6349-BD3A-CB6B03DF7F80}"/>
              </a:ext>
            </a:extLst>
          </p:cNvPr>
          <p:cNvSpPr/>
          <p:nvPr/>
        </p:nvSpPr>
        <p:spPr>
          <a:xfrm>
            <a:off x="5118720" y="197996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94FE7-1C24-A940-8AF8-807A63C88297}"/>
              </a:ext>
            </a:extLst>
          </p:cNvPr>
          <p:cNvSpPr/>
          <p:nvPr/>
        </p:nvSpPr>
        <p:spPr>
          <a:xfrm>
            <a:off x="5344836" y="197996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F74F70-CAD2-4343-9D0D-4D6B0BC0E4C9}"/>
              </a:ext>
            </a:extLst>
          </p:cNvPr>
          <p:cNvSpPr/>
          <p:nvPr/>
        </p:nvSpPr>
        <p:spPr>
          <a:xfrm>
            <a:off x="5571038" y="197996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5C4EE-14AF-BB42-9DE5-FD3F980B5E5A}"/>
              </a:ext>
            </a:extLst>
          </p:cNvPr>
          <p:cNvSpPr/>
          <p:nvPr/>
        </p:nvSpPr>
        <p:spPr>
          <a:xfrm>
            <a:off x="5797324" y="197996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055646-4750-E746-B555-AC91D5A9DFF1}"/>
              </a:ext>
            </a:extLst>
          </p:cNvPr>
          <p:cNvSpPr/>
          <p:nvPr/>
        </p:nvSpPr>
        <p:spPr>
          <a:xfrm>
            <a:off x="6023526" y="197996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FC3C-9519-3145-AD1A-42386248CD78}"/>
              </a:ext>
            </a:extLst>
          </p:cNvPr>
          <p:cNvSpPr/>
          <p:nvPr/>
        </p:nvSpPr>
        <p:spPr>
          <a:xfrm>
            <a:off x="5571038" y="2506721"/>
            <a:ext cx="1114776" cy="821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endParaRPr lang="sk-SK" sz="1350" dirty="0">
              <a:solidFill>
                <a:srgbClr val="E7E6E6">
                  <a:lumMod val="25000"/>
                </a:srgbClr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8E2542-776D-4145-84AB-2690D0F34E84}"/>
              </a:ext>
            </a:extLst>
          </p:cNvPr>
          <p:cNvSpPr txBox="1"/>
          <p:nvPr/>
        </p:nvSpPr>
        <p:spPr>
          <a:xfrm>
            <a:off x="4263948" y="2063175"/>
            <a:ext cx="463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sk-SK" sz="750" dirty="0">
                <a:solidFill>
                  <a:prstClr val="black"/>
                </a:solidFill>
                <a:latin typeface="Calibri" panose="020F0502020204030204"/>
              </a:rPr>
              <a:t>V8 </a:t>
            </a:r>
            <a:r>
              <a:rPr lang="sk-SK" sz="750" dirty="0" err="1">
                <a:solidFill>
                  <a:prstClr val="black"/>
                </a:solidFill>
                <a:latin typeface="Calibri" panose="020F0502020204030204"/>
              </a:rPr>
              <a:t>stack</a:t>
            </a:r>
            <a:endParaRPr lang="sk-SK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25D2A4-61C1-5D46-900B-9CE810AF0E5D}"/>
              </a:ext>
            </a:extLst>
          </p:cNvPr>
          <p:cNvSpPr txBox="1"/>
          <p:nvPr/>
        </p:nvSpPr>
        <p:spPr>
          <a:xfrm>
            <a:off x="4269697" y="2421431"/>
            <a:ext cx="38664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750" dirty="0" err="1">
                <a:solidFill>
                  <a:srgbClr val="70AD47"/>
                </a:solidFill>
                <a:latin typeface="Calibri" panose="020F0502020204030204"/>
              </a:rPr>
              <a:t>node</a:t>
            </a:r>
            <a:endParaRPr lang="sk-SK" sz="750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33A3C2-6BFC-5D4C-81DC-96C45B2AF54C}"/>
              </a:ext>
            </a:extLst>
          </p:cNvPr>
          <p:cNvSpPr/>
          <p:nvPr/>
        </p:nvSpPr>
        <p:spPr>
          <a:xfrm>
            <a:off x="5788294" y="2644055"/>
            <a:ext cx="1750599" cy="831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endParaRPr lang="sk-SK" sz="1350" dirty="0">
              <a:solidFill>
                <a:srgbClr val="E7E6E6">
                  <a:lumMod val="25000"/>
                </a:srgbClr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27A811-7381-EA4D-AA6E-9911C9BEEB79}"/>
              </a:ext>
            </a:extLst>
          </p:cNvPr>
          <p:cNvSpPr/>
          <p:nvPr/>
        </p:nvSpPr>
        <p:spPr>
          <a:xfrm>
            <a:off x="6685814" y="197525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4D89BD-95EE-2E40-9958-86A4E4B14934}"/>
              </a:ext>
            </a:extLst>
          </p:cNvPr>
          <p:cNvSpPr/>
          <p:nvPr/>
        </p:nvSpPr>
        <p:spPr>
          <a:xfrm>
            <a:off x="6913215" y="197525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97C0EA-35A5-034F-916E-910F28C4F2B5}"/>
              </a:ext>
            </a:extLst>
          </p:cNvPr>
          <p:cNvSpPr/>
          <p:nvPr/>
        </p:nvSpPr>
        <p:spPr>
          <a:xfrm>
            <a:off x="7139331" y="197525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7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6B92F0-21A7-3A46-8811-F061506CFC0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568299" y="2198855"/>
            <a:ext cx="2739" cy="348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8F99F5-662E-0B4D-B1DA-BFEFB35E33A2}"/>
              </a:ext>
            </a:extLst>
          </p:cNvPr>
          <p:cNvCxnSpPr>
            <a:cxnSpLocks/>
          </p:cNvCxnSpPr>
          <p:nvPr/>
        </p:nvCxnSpPr>
        <p:spPr>
          <a:xfrm flipH="1">
            <a:off x="5791397" y="2200246"/>
            <a:ext cx="3104" cy="52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FF040B-694E-E84D-8B81-13C6783BB44E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685814" y="2196537"/>
            <a:ext cx="0" cy="35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665E1A-F58B-9142-8DD0-058978B444D4}"/>
              </a:ext>
            </a:extLst>
          </p:cNvPr>
          <p:cNvCxnSpPr>
            <a:cxnSpLocks/>
          </p:cNvCxnSpPr>
          <p:nvPr/>
        </p:nvCxnSpPr>
        <p:spPr>
          <a:xfrm flipV="1">
            <a:off x="7541996" y="2203431"/>
            <a:ext cx="0" cy="51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427E242-2D89-F44F-87F0-97F336EA2197}"/>
              </a:ext>
            </a:extLst>
          </p:cNvPr>
          <p:cNvSpPr/>
          <p:nvPr/>
        </p:nvSpPr>
        <p:spPr>
          <a:xfrm>
            <a:off x="7545099" y="1976519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6D1BB9-B13B-484B-907D-C84DA3004FFF}"/>
              </a:ext>
            </a:extLst>
          </p:cNvPr>
          <p:cNvSpPr/>
          <p:nvPr/>
        </p:nvSpPr>
        <p:spPr>
          <a:xfrm>
            <a:off x="7772500" y="1976519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9289CD-AA01-8D45-811D-AF9E4D6D5F5A}"/>
              </a:ext>
            </a:extLst>
          </p:cNvPr>
          <p:cNvSpPr/>
          <p:nvPr/>
        </p:nvSpPr>
        <p:spPr>
          <a:xfrm>
            <a:off x="7998616" y="1976519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8C8131-EAFA-0945-8193-7401CE039882}"/>
              </a:ext>
            </a:extLst>
          </p:cNvPr>
          <p:cNvSpPr txBox="1"/>
          <p:nvPr/>
        </p:nvSpPr>
        <p:spPr>
          <a:xfrm>
            <a:off x="8779798" y="3025032"/>
            <a:ext cx="364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750" dirty="0" err="1">
                <a:solidFill>
                  <a:prstClr val="black"/>
                </a:solidFill>
                <a:latin typeface="Calibri" panose="020F0502020204030204"/>
              </a:rPr>
              <a:t>time</a:t>
            </a:r>
            <a:endParaRPr lang="sk-SK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8E7DFEE-4413-094F-94CA-E09AA3BD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83" y="1643002"/>
            <a:ext cx="3694902" cy="3571995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CFD95DE-304D-4F42-9F5F-174F549AE8F0}"/>
              </a:ext>
            </a:extLst>
          </p:cNvPr>
          <p:cNvCxnSpPr>
            <a:cxnSpLocks/>
          </p:cNvCxnSpPr>
          <p:nvPr/>
        </p:nvCxnSpPr>
        <p:spPr>
          <a:xfrm flipV="1">
            <a:off x="4324984" y="3283455"/>
            <a:ext cx="4449999" cy="407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6F8F6BB-A5E8-8341-ABBD-FDD1D8189344}"/>
              </a:ext>
            </a:extLst>
          </p:cNvPr>
          <p:cNvSpPr/>
          <p:nvPr/>
        </p:nvSpPr>
        <p:spPr>
          <a:xfrm>
            <a:off x="4886505" y="3176433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311708E-F72D-674F-A565-2757D0C1C5DF}"/>
              </a:ext>
            </a:extLst>
          </p:cNvPr>
          <p:cNvSpPr/>
          <p:nvPr/>
        </p:nvSpPr>
        <p:spPr>
          <a:xfrm>
            <a:off x="5113905" y="3176433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192B276-FA37-584F-B84B-EACC7CA7CF96}"/>
              </a:ext>
            </a:extLst>
          </p:cNvPr>
          <p:cNvSpPr/>
          <p:nvPr/>
        </p:nvSpPr>
        <p:spPr>
          <a:xfrm>
            <a:off x="5340021" y="3176433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08F69-98CB-204F-A083-D35AE98719D7}"/>
              </a:ext>
            </a:extLst>
          </p:cNvPr>
          <p:cNvSpPr/>
          <p:nvPr/>
        </p:nvSpPr>
        <p:spPr>
          <a:xfrm>
            <a:off x="5566223" y="3176433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4E4F048-0493-D740-ABFD-967D5437493E}"/>
              </a:ext>
            </a:extLst>
          </p:cNvPr>
          <p:cNvSpPr/>
          <p:nvPr/>
        </p:nvSpPr>
        <p:spPr>
          <a:xfrm>
            <a:off x="5792509" y="3176433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18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456D29-9912-8844-94BA-6BA57865DE40}"/>
              </a:ext>
            </a:extLst>
          </p:cNvPr>
          <p:cNvSpPr/>
          <p:nvPr/>
        </p:nvSpPr>
        <p:spPr>
          <a:xfrm>
            <a:off x="6018711" y="3176433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20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2ACA294-41A1-E740-B324-8D81A99E787F}"/>
              </a:ext>
            </a:extLst>
          </p:cNvPr>
          <p:cNvSpPr/>
          <p:nvPr/>
        </p:nvSpPr>
        <p:spPr>
          <a:xfrm>
            <a:off x="5566224" y="3710454"/>
            <a:ext cx="1093266" cy="7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endParaRPr lang="sk-SK" sz="1350" dirty="0">
              <a:solidFill>
                <a:srgbClr val="E7E6E6">
                  <a:lumMod val="25000"/>
                </a:srgbClr>
              </a:solidFill>
              <a:latin typeface="Calibri" panose="020F0502020204030204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5DDD73-4E0B-D744-ACCB-B04DA7434F81}"/>
              </a:ext>
            </a:extLst>
          </p:cNvPr>
          <p:cNvSpPr/>
          <p:nvPr/>
        </p:nvSpPr>
        <p:spPr>
          <a:xfrm>
            <a:off x="5787953" y="3839832"/>
            <a:ext cx="649412" cy="7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endParaRPr lang="sk-SK" sz="1350" dirty="0">
              <a:solidFill>
                <a:srgbClr val="E7E6E6">
                  <a:lumMod val="25000"/>
                </a:srgbClr>
              </a:solidFill>
              <a:latin typeface="Calibri" panose="020F0502020204030204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32CA67F-0378-D741-9605-F343CCF72A82}"/>
              </a:ext>
            </a:extLst>
          </p:cNvPr>
          <p:cNvSpPr/>
          <p:nvPr/>
        </p:nvSpPr>
        <p:spPr>
          <a:xfrm>
            <a:off x="7313718" y="3176433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A2FF34B-8062-8C41-A164-F5F036BEA185}"/>
              </a:ext>
            </a:extLst>
          </p:cNvPr>
          <p:cNvSpPr/>
          <p:nvPr/>
        </p:nvSpPr>
        <p:spPr>
          <a:xfrm>
            <a:off x="7541119" y="3176433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8F4AEFB-34D3-1343-8412-BF422B2B1521}"/>
              </a:ext>
            </a:extLst>
          </p:cNvPr>
          <p:cNvSpPr/>
          <p:nvPr/>
        </p:nvSpPr>
        <p:spPr>
          <a:xfrm>
            <a:off x="7767235" y="3176433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0FAA878-DB0B-0644-8F0B-9766C78988F3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563484" y="3395320"/>
            <a:ext cx="2740" cy="35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93E724E-8135-A543-82F1-A9334D1C4D47}"/>
              </a:ext>
            </a:extLst>
          </p:cNvPr>
          <p:cNvCxnSpPr>
            <a:cxnSpLocks/>
          </p:cNvCxnSpPr>
          <p:nvPr/>
        </p:nvCxnSpPr>
        <p:spPr>
          <a:xfrm>
            <a:off x="5789686" y="3396712"/>
            <a:ext cx="0" cy="48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BA5F0E8-4F1F-504E-806F-1D424E98DD31}"/>
              </a:ext>
            </a:extLst>
          </p:cNvPr>
          <p:cNvCxnSpPr>
            <a:cxnSpLocks/>
          </p:cNvCxnSpPr>
          <p:nvPr/>
        </p:nvCxnSpPr>
        <p:spPr>
          <a:xfrm flipV="1">
            <a:off x="6434358" y="3397065"/>
            <a:ext cx="0" cy="507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5961CB7-57F5-F64D-A654-E7213C951F65}"/>
              </a:ext>
            </a:extLst>
          </p:cNvPr>
          <p:cNvCxnSpPr>
            <a:cxnSpLocks/>
            <a:stCxn id="89" idx="3"/>
          </p:cNvCxnSpPr>
          <p:nvPr/>
        </p:nvCxnSpPr>
        <p:spPr>
          <a:xfrm flipH="1" flipV="1">
            <a:off x="7314964" y="3399897"/>
            <a:ext cx="2619" cy="348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2A67817-2A18-4B47-89C8-5D0A00FD8FA3}"/>
              </a:ext>
            </a:extLst>
          </p:cNvPr>
          <p:cNvSpPr/>
          <p:nvPr/>
        </p:nvSpPr>
        <p:spPr>
          <a:xfrm>
            <a:off x="6436027" y="317020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588E498-773C-FE45-9EE3-745EEFB6723A}"/>
              </a:ext>
            </a:extLst>
          </p:cNvPr>
          <p:cNvSpPr/>
          <p:nvPr/>
        </p:nvSpPr>
        <p:spPr>
          <a:xfrm>
            <a:off x="6663428" y="317020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75C7E0-84E1-954E-AF72-00F8899EF6CC}"/>
              </a:ext>
            </a:extLst>
          </p:cNvPr>
          <p:cNvSpPr/>
          <p:nvPr/>
        </p:nvSpPr>
        <p:spPr>
          <a:xfrm>
            <a:off x="6889544" y="3170207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13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7C8FA31-249B-D543-BBEF-C8577EF397AD}"/>
              </a:ext>
            </a:extLst>
          </p:cNvPr>
          <p:cNvSpPr/>
          <p:nvPr/>
        </p:nvSpPr>
        <p:spPr>
          <a:xfrm>
            <a:off x="7746638" y="4114244"/>
            <a:ext cx="13007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sk-SK" sz="7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7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7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7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75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sk-SK" sz="75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11 22</a:t>
            </a:r>
          </a:p>
          <a:p>
            <a:pPr defTabSz="685800"/>
            <a:r>
              <a:rPr lang="sk-SK" sz="7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7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7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7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75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sk-SK" sz="7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11 22</a:t>
            </a:r>
          </a:p>
          <a:p>
            <a:pPr defTabSz="685800"/>
            <a:r>
              <a:rPr lang="sk-SK" sz="7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7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7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7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75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sk-SK" sz="75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183 180</a:t>
            </a:r>
          </a:p>
          <a:p>
            <a:pPr defTabSz="685800"/>
            <a:r>
              <a:rPr lang="sk-SK" sz="7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sk-SK" sz="7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k-SK" sz="7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sk-SK" sz="7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concurrency.js</a:t>
            </a:r>
            <a:endParaRPr lang="sk-SK" sz="75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sk-SK" sz="7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11 22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11CC6A-889D-4943-B42B-F3BFDEC9B2E8}"/>
              </a:ext>
            </a:extLst>
          </p:cNvPr>
          <p:cNvSpPr txBox="1"/>
          <p:nvPr/>
        </p:nvSpPr>
        <p:spPr>
          <a:xfrm>
            <a:off x="6879255" y="1774461"/>
            <a:ext cx="381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1050" dirty="0">
                <a:solidFill>
                  <a:prstClr val="black"/>
                </a:solidFill>
                <a:latin typeface="Calibri" panose="020F0502020204030204"/>
              </a:rPr>
              <a:t>cb1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3282D7-52CC-914D-B30A-E63EAD1678CE}"/>
              </a:ext>
            </a:extLst>
          </p:cNvPr>
          <p:cNvSpPr txBox="1"/>
          <p:nvPr/>
        </p:nvSpPr>
        <p:spPr>
          <a:xfrm>
            <a:off x="7715842" y="1770725"/>
            <a:ext cx="381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1050" dirty="0">
                <a:solidFill>
                  <a:prstClr val="black"/>
                </a:solidFill>
                <a:latin typeface="Calibri" panose="020F0502020204030204"/>
              </a:rPr>
              <a:t>cb2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BE3DDC-DB62-B54A-8B60-D3765F51B2A0}"/>
              </a:ext>
            </a:extLst>
          </p:cNvPr>
          <p:cNvSpPr txBox="1"/>
          <p:nvPr/>
        </p:nvSpPr>
        <p:spPr>
          <a:xfrm>
            <a:off x="4354360" y="1529832"/>
            <a:ext cx="57099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750" i="1" dirty="0">
                <a:solidFill>
                  <a:prstClr val="black"/>
                </a:solidFill>
                <a:latin typeface="Calibri" panose="020F0502020204030204"/>
              </a:rPr>
              <a:t>„</a:t>
            </a:r>
            <a:r>
              <a:rPr lang="sk-SK" sz="750" i="1" dirty="0" err="1">
                <a:solidFill>
                  <a:prstClr val="black"/>
                </a:solidFill>
                <a:latin typeface="Calibri" panose="020F0502020204030204"/>
              </a:rPr>
              <a:t>compile</a:t>
            </a:r>
            <a:r>
              <a:rPr lang="sk-SK" sz="750" i="1" dirty="0">
                <a:solidFill>
                  <a:prstClr val="black"/>
                </a:solidFill>
                <a:latin typeface="Calibri" panose="020F0502020204030204"/>
              </a:rPr>
              <a:t>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EB7764-ACFC-B546-A8C9-AF5E5BE968EB}"/>
              </a:ext>
            </a:extLst>
          </p:cNvPr>
          <p:cNvSpPr txBox="1"/>
          <p:nvPr/>
        </p:nvSpPr>
        <p:spPr>
          <a:xfrm>
            <a:off x="5374015" y="1770725"/>
            <a:ext cx="5148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1050" dirty="0" err="1">
                <a:solidFill>
                  <a:prstClr val="black"/>
                </a:solidFill>
                <a:latin typeface="Calibri" panose="020F0502020204030204"/>
              </a:rPr>
              <a:t>global</a:t>
            </a:r>
            <a:endParaRPr lang="sk-SK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082908C-CCB6-BE4F-9CE8-649B9556995B}"/>
              </a:ext>
            </a:extLst>
          </p:cNvPr>
          <p:cNvSpPr txBox="1"/>
          <p:nvPr/>
        </p:nvSpPr>
        <p:spPr>
          <a:xfrm>
            <a:off x="6620264" y="2970271"/>
            <a:ext cx="381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1050" dirty="0">
                <a:solidFill>
                  <a:prstClr val="black"/>
                </a:solidFill>
                <a:latin typeface="Calibri" panose="020F0502020204030204"/>
              </a:rPr>
              <a:t>cb2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F253487-4FD3-F549-B08B-033BCF59EFAA}"/>
              </a:ext>
            </a:extLst>
          </p:cNvPr>
          <p:cNvSpPr txBox="1"/>
          <p:nvPr/>
        </p:nvSpPr>
        <p:spPr>
          <a:xfrm>
            <a:off x="7522068" y="2969392"/>
            <a:ext cx="381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1050" dirty="0">
                <a:solidFill>
                  <a:prstClr val="black"/>
                </a:solidFill>
                <a:latin typeface="Calibri" panose="020F0502020204030204"/>
              </a:rPr>
              <a:t>cb1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60F355A0-8F2E-0648-BF33-0C0FD5608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362" y="4096892"/>
            <a:ext cx="3694901" cy="2105590"/>
          </a:xfrm>
        </p:spPr>
        <p:txBody>
          <a:bodyPr>
            <a:noAutofit/>
          </a:bodyPr>
          <a:lstStyle/>
          <a:p>
            <a:r>
              <a:rPr lang="sk-SK" sz="1500" b="1" dirty="0" err="1"/>
              <a:t>async</a:t>
            </a:r>
            <a:r>
              <a:rPr lang="sk-SK" sz="1500" dirty="0"/>
              <a:t>: </a:t>
            </a:r>
            <a:r>
              <a:rPr lang="sk-SK" sz="1500" dirty="0" err="1"/>
              <a:t>some</a:t>
            </a:r>
            <a:r>
              <a:rPr lang="sk-SK" sz="1500" dirty="0"/>
              <a:t> </a:t>
            </a:r>
            <a:r>
              <a:rPr lang="sk-SK" sz="1500" dirty="0" err="1"/>
              <a:t>code</a:t>
            </a:r>
            <a:r>
              <a:rPr lang="sk-SK" sz="1500" dirty="0"/>
              <a:t> </a:t>
            </a:r>
            <a:r>
              <a:rPr lang="sk-SK" sz="1500" dirty="0" err="1"/>
              <a:t>happends</a:t>
            </a:r>
            <a:r>
              <a:rPr lang="sk-SK" sz="1500" dirty="0"/>
              <a:t> </a:t>
            </a:r>
            <a:r>
              <a:rPr lang="sk-SK" sz="1500" b="1" i="1" dirty="0" err="1"/>
              <a:t>now</a:t>
            </a:r>
            <a:r>
              <a:rPr lang="sk-SK" sz="1500" dirty="0"/>
              <a:t> [1,2,...] and </a:t>
            </a:r>
            <a:r>
              <a:rPr lang="sk-SK" sz="1500" dirty="0" err="1"/>
              <a:t>some</a:t>
            </a:r>
            <a:r>
              <a:rPr lang="sk-SK" sz="1500" dirty="0"/>
              <a:t> </a:t>
            </a:r>
            <a:r>
              <a:rPr lang="sk-SK" sz="1500" b="1" i="1" dirty="0" err="1"/>
              <a:t>later</a:t>
            </a:r>
            <a:r>
              <a:rPr lang="sk-SK" sz="1500" dirty="0"/>
              <a:t> [5,5,6], [11,12,13],[21]</a:t>
            </a:r>
          </a:p>
          <a:p>
            <a:r>
              <a:rPr lang="sk-SK" sz="1500" b="1" dirty="0" err="1"/>
              <a:t>concurrent</a:t>
            </a:r>
            <a:r>
              <a:rPr lang="sk-SK" sz="1500" dirty="0"/>
              <a:t>: </a:t>
            </a:r>
            <a:r>
              <a:rPr lang="sk-SK" sz="1500" dirty="0" err="1"/>
              <a:t>callbacks</a:t>
            </a:r>
            <a:r>
              <a:rPr lang="sk-SK" sz="1500" dirty="0"/>
              <a:t>  </a:t>
            </a:r>
            <a:r>
              <a:rPr lang="sk-SK" sz="1500" dirty="0" err="1"/>
              <a:t>happen</a:t>
            </a:r>
            <a:r>
              <a:rPr lang="sk-SK" sz="1500" dirty="0"/>
              <a:t> in </a:t>
            </a:r>
            <a:r>
              <a:rPr lang="sk-SK" sz="1500" dirty="0" err="1"/>
              <a:t>certain</a:t>
            </a:r>
            <a:r>
              <a:rPr lang="sk-SK" sz="1500" dirty="0"/>
              <a:t> </a:t>
            </a:r>
            <a:r>
              <a:rPr lang="sk-SK" sz="1500" dirty="0" err="1"/>
              <a:t>timeframe</a:t>
            </a:r>
            <a:r>
              <a:rPr lang="sk-SK" sz="1500" dirty="0"/>
              <a:t> </a:t>
            </a:r>
            <a:r>
              <a:rPr lang="sk-SK" sz="1500" dirty="0" err="1"/>
              <a:t>but</a:t>
            </a:r>
            <a:r>
              <a:rPr lang="sk-SK" sz="1500" dirty="0"/>
              <a:t> </a:t>
            </a:r>
            <a:r>
              <a:rPr lang="sk-SK" sz="1500" dirty="0" err="1"/>
              <a:t>not</a:t>
            </a:r>
            <a:r>
              <a:rPr lang="sk-SK" sz="1500" dirty="0"/>
              <a:t> in </a:t>
            </a:r>
            <a:r>
              <a:rPr lang="sk-SK" sz="1500" dirty="0" err="1"/>
              <a:t>predictable</a:t>
            </a:r>
            <a:r>
              <a:rPr lang="sk-SK" sz="1500" dirty="0"/>
              <a:t> and </a:t>
            </a:r>
            <a:r>
              <a:rPr lang="sk-SK" sz="1500" i="1" dirty="0" err="1"/>
              <a:t>controllable</a:t>
            </a:r>
            <a:r>
              <a:rPr lang="sk-SK" sz="1500" dirty="0"/>
              <a:t> </a:t>
            </a:r>
            <a:r>
              <a:rPr lang="sk-SK" sz="1500" dirty="0" err="1"/>
              <a:t>order</a:t>
            </a:r>
            <a:endParaRPr lang="sk-SK" sz="1500" dirty="0"/>
          </a:p>
          <a:p>
            <a:r>
              <a:rPr lang="sk-SK" sz="1500" b="1" dirty="0"/>
              <a:t>run-to-</a:t>
            </a:r>
            <a:r>
              <a:rPr lang="sk-SK" sz="1500" b="1" dirty="0" err="1"/>
              <a:t>completion</a:t>
            </a:r>
            <a:r>
              <a:rPr lang="sk-SK" sz="1500" dirty="0"/>
              <a:t>: </a:t>
            </a:r>
            <a:r>
              <a:rPr lang="sk-SK" sz="1500" dirty="0" err="1"/>
              <a:t>function</a:t>
            </a:r>
            <a:r>
              <a:rPr lang="sk-SK" sz="1500" dirty="0"/>
              <a:t> </a:t>
            </a:r>
            <a:r>
              <a:rPr lang="sk-SK" sz="1500" dirty="0" err="1"/>
              <a:t>is</a:t>
            </a:r>
            <a:r>
              <a:rPr lang="sk-SK" sz="1500" dirty="0"/>
              <a:t> „</a:t>
            </a:r>
            <a:r>
              <a:rPr lang="sk-SK" sz="1500" i="1" dirty="0" err="1"/>
              <a:t>atomic</a:t>
            </a:r>
            <a:r>
              <a:rPr lang="sk-SK" sz="1500" dirty="0"/>
              <a:t>“ </a:t>
            </a:r>
            <a:r>
              <a:rPr lang="sk-SK" sz="1500" dirty="0" err="1"/>
              <a:t>unit</a:t>
            </a:r>
            <a:r>
              <a:rPr lang="sk-SK" sz="1500" dirty="0"/>
              <a:t> and </a:t>
            </a:r>
            <a:r>
              <a:rPr lang="sk-SK" sz="1500" dirty="0" err="1"/>
              <a:t>must</a:t>
            </a:r>
            <a:r>
              <a:rPr lang="sk-SK" sz="1500" dirty="0"/>
              <a:t> </a:t>
            </a:r>
            <a:r>
              <a:rPr lang="sk-SK" sz="1500" dirty="0" err="1"/>
              <a:t>execute</a:t>
            </a:r>
            <a:r>
              <a:rPr lang="sk-SK" sz="1500" dirty="0"/>
              <a:t> as </a:t>
            </a:r>
            <a:r>
              <a:rPr lang="sk-SK" sz="1500" dirty="0" err="1"/>
              <a:t>whole</a:t>
            </a:r>
            <a:r>
              <a:rPr lang="sk-SK" sz="1500" dirty="0"/>
              <a:t>, </a:t>
            </a:r>
            <a:r>
              <a:rPr lang="sk-SK" sz="1500" dirty="0" err="1"/>
              <a:t>there</a:t>
            </a:r>
            <a:r>
              <a:rPr lang="sk-SK" sz="1500" dirty="0"/>
              <a:t> </a:t>
            </a:r>
            <a:r>
              <a:rPr lang="sk-SK" sz="1500" dirty="0" err="1"/>
              <a:t>is</a:t>
            </a:r>
            <a:r>
              <a:rPr lang="sk-SK" sz="1500" dirty="0"/>
              <a:t> no </a:t>
            </a:r>
            <a:r>
              <a:rPr lang="sk-SK" sz="1500" dirty="0" err="1"/>
              <a:t>chance</a:t>
            </a:r>
            <a:r>
              <a:rPr lang="sk-SK" sz="1500" dirty="0"/>
              <a:t> </a:t>
            </a:r>
            <a:r>
              <a:rPr lang="sk-SK" sz="1500" dirty="0" err="1"/>
              <a:t>for</a:t>
            </a:r>
            <a:r>
              <a:rPr lang="sk-SK" sz="1500" dirty="0"/>
              <a:t> (11,5,12,... to </a:t>
            </a:r>
            <a:r>
              <a:rPr lang="sk-SK" sz="1500" dirty="0" err="1"/>
              <a:t>happen</a:t>
            </a:r>
            <a:r>
              <a:rPr lang="sk-SK" sz="1500" dirty="0"/>
              <a:t>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88AC891-9C2F-7947-8377-015EA2928CBA}"/>
              </a:ext>
            </a:extLst>
          </p:cNvPr>
          <p:cNvSpPr/>
          <p:nvPr/>
        </p:nvSpPr>
        <p:spPr>
          <a:xfrm>
            <a:off x="6663429" y="3710453"/>
            <a:ext cx="654155" cy="75883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endParaRPr lang="sk-SK" sz="1350" dirty="0">
              <a:solidFill>
                <a:srgbClr val="E7E6E6">
                  <a:lumMod val="25000"/>
                </a:srgbClr>
              </a:solidFill>
              <a:latin typeface="Calibri" panose="020F0502020204030204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9303AE2-EF96-2B48-BEEE-2729E4E08EEF}"/>
              </a:ext>
            </a:extLst>
          </p:cNvPr>
          <p:cNvSpPr txBox="1"/>
          <p:nvPr/>
        </p:nvSpPr>
        <p:spPr>
          <a:xfrm>
            <a:off x="6682638" y="3755718"/>
            <a:ext cx="6094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600" i="1" dirty="0" err="1">
                <a:solidFill>
                  <a:prstClr val="black"/>
                </a:solidFill>
                <a:latin typeface="Calibri" panose="020F0502020204030204"/>
              </a:rPr>
              <a:t>wait</a:t>
            </a:r>
            <a:r>
              <a:rPr lang="sk-SK" sz="600" i="1" dirty="0">
                <a:solidFill>
                  <a:prstClr val="black"/>
                </a:solidFill>
                <a:latin typeface="Calibri" panose="020F0502020204030204"/>
              </a:rPr>
              <a:t> in </a:t>
            </a:r>
            <a:r>
              <a:rPr lang="sk-SK" sz="600" i="1" dirty="0" err="1">
                <a:solidFill>
                  <a:prstClr val="black"/>
                </a:solidFill>
                <a:latin typeface="Calibri" panose="020F0502020204030204"/>
              </a:rPr>
              <a:t>queue</a:t>
            </a:r>
            <a:endParaRPr lang="sk-SK" sz="6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13ABB19-21E1-B54F-835D-C29C64AD4E48}"/>
              </a:ext>
            </a:extLst>
          </p:cNvPr>
          <p:cNvSpPr/>
          <p:nvPr/>
        </p:nvSpPr>
        <p:spPr>
          <a:xfrm>
            <a:off x="8349011" y="1973075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21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7829056-98E9-914F-8923-48A1BEA98145}"/>
              </a:ext>
            </a:extLst>
          </p:cNvPr>
          <p:cNvSpPr/>
          <p:nvPr/>
        </p:nvSpPr>
        <p:spPr>
          <a:xfrm>
            <a:off x="8344196" y="3181746"/>
            <a:ext cx="223463" cy="223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21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AA942BA-2FAF-424D-A56D-44478E575FEC}"/>
              </a:ext>
            </a:extLst>
          </p:cNvPr>
          <p:cNvCxnSpPr>
            <a:cxnSpLocks/>
          </p:cNvCxnSpPr>
          <p:nvPr/>
        </p:nvCxnSpPr>
        <p:spPr>
          <a:xfrm flipV="1">
            <a:off x="8349011" y="2203704"/>
            <a:ext cx="0" cy="31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123FDC1-27EE-534F-A145-70B474E9C42C}"/>
              </a:ext>
            </a:extLst>
          </p:cNvPr>
          <p:cNvCxnSpPr>
            <a:cxnSpLocks/>
          </p:cNvCxnSpPr>
          <p:nvPr/>
        </p:nvCxnSpPr>
        <p:spPr>
          <a:xfrm flipV="1">
            <a:off x="8344196" y="3429000"/>
            <a:ext cx="0" cy="31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72D1DF90-FC2D-B741-849E-6C8902BEFA4A}"/>
              </a:ext>
            </a:extLst>
          </p:cNvPr>
          <p:cNvSpPr/>
          <p:nvPr/>
        </p:nvSpPr>
        <p:spPr>
          <a:xfrm>
            <a:off x="4427935" y="2918362"/>
            <a:ext cx="223463" cy="2234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947D1AE-8F72-7F4C-856B-0457A4C6DB85}"/>
              </a:ext>
            </a:extLst>
          </p:cNvPr>
          <p:cNvSpPr/>
          <p:nvPr/>
        </p:nvSpPr>
        <p:spPr>
          <a:xfrm>
            <a:off x="4659104" y="2918362"/>
            <a:ext cx="223463" cy="2234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/>
            <a:r>
              <a:rPr lang="sk-SK" sz="1350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42F31-39DB-C047-94DE-FED5220F0454}"/>
              </a:ext>
            </a:extLst>
          </p:cNvPr>
          <p:cNvSpPr txBox="1"/>
          <p:nvPr/>
        </p:nvSpPr>
        <p:spPr>
          <a:xfrm>
            <a:off x="4010152" y="1533856"/>
            <a:ext cx="3257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1350" dirty="0">
                <a:solidFill>
                  <a:prstClr val="black"/>
                </a:solidFill>
                <a:latin typeface="Calibri" panose="020F0502020204030204"/>
              </a:rPr>
              <a:t>1)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A02026-F745-B54C-B7E3-E0532A020C08}"/>
              </a:ext>
            </a:extLst>
          </p:cNvPr>
          <p:cNvSpPr txBox="1"/>
          <p:nvPr/>
        </p:nvSpPr>
        <p:spPr>
          <a:xfrm>
            <a:off x="4051509" y="2774270"/>
            <a:ext cx="3257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1350" dirty="0">
                <a:solidFill>
                  <a:prstClr val="black"/>
                </a:solidFill>
                <a:latin typeface="Calibri" panose="020F0502020204030204"/>
              </a:rPr>
              <a:t>2)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98C92AC-5D3B-DB44-BEFE-65BEC39C6436}"/>
              </a:ext>
            </a:extLst>
          </p:cNvPr>
          <p:cNvSpPr txBox="1"/>
          <p:nvPr/>
        </p:nvSpPr>
        <p:spPr>
          <a:xfrm>
            <a:off x="5414661" y="2971656"/>
            <a:ext cx="5148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sk-SK" sz="1050" dirty="0" err="1">
                <a:solidFill>
                  <a:prstClr val="black"/>
                </a:solidFill>
                <a:latin typeface="Calibri" panose="020F0502020204030204"/>
              </a:rPr>
              <a:t>global</a:t>
            </a:r>
            <a:endParaRPr lang="sk-SK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7A88C3-56DC-7345-90C3-C046C4A98813}"/>
              </a:ext>
            </a:extLst>
          </p:cNvPr>
          <p:cNvSpPr/>
          <p:nvPr/>
        </p:nvSpPr>
        <p:spPr>
          <a:xfrm>
            <a:off x="134018" y="5199608"/>
            <a:ext cx="9525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sk-SK" sz="6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sk-SK" sz="600" dirty="0" err="1">
                <a:solidFill>
                  <a:prstClr val="black"/>
                </a:solidFill>
                <a:latin typeface="Calibri" panose="020F0502020204030204"/>
              </a:rPr>
              <a:t>samples</a:t>
            </a:r>
            <a:r>
              <a:rPr lang="sk-SK" sz="6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sk-SK" sz="600" dirty="0" err="1">
                <a:solidFill>
                  <a:prstClr val="black"/>
                </a:solidFill>
                <a:latin typeface="Calibri" panose="020F0502020204030204"/>
              </a:rPr>
              <a:t>concurrency.js</a:t>
            </a:r>
            <a:endParaRPr lang="sk-SK"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DC60B8-7257-6649-B72E-6849B78D6004}"/>
              </a:ext>
            </a:extLst>
          </p:cNvPr>
          <p:cNvCxnSpPr>
            <a:cxnSpLocks/>
          </p:cNvCxnSpPr>
          <p:nvPr/>
        </p:nvCxnSpPr>
        <p:spPr>
          <a:xfrm>
            <a:off x="3353564" y="4381148"/>
            <a:ext cx="68203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2BEC693-76A6-6943-9E33-D00E552655DA}"/>
              </a:ext>
            </a:extLst>
          </p:cNvPr>
          <p:cNvCxnSpPr>
            <a:cxnSpLocks/>
          </p:cNvCxnSpPr>
          <p:nvPr/>
        </p:nvCxnSpPr>
        <p:spPr>
          <a:xfrm>
            <a:off x="3353565" y="4569452"/>
            <a:ext cx="69142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06F13A3-1CC7-C94E-821A-D0F9A3741BFC}"/>
              </a:ext>
            </a:extLst>
          </p:cNvPr>
          <p:cNvCxnSpPr>
            <a:cxnSpLocks/>
          </p:cNvCxnSpPr>
          <p:nvPr/>
        </p:nvCxnSpPr>
        <p:spPr>
          <a:xfrm>
            <a:off x="2519018" y="4890431"/>
            <a:ext cx="69142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48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409273-8B64-9B4E-A660-224BA4D7D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5700" dirty="0" err="1">
                <a:solidFill>
                  <a:srgbClr val="FFFFFF"/>
                </a:solidFill>
              </a:rPr>
              <a:t>Event</a:t>
            </a:r>
            <a:r>
              <a:rPr lang="sk-SK" sz="5700" dirty="0">
                <a:solidFill>
                  <a:srgbClr val="FFFFFF"/>
                </a:solidFill>
              </a:rPr>
              <a:t> </a:t>
            </a:r>
            <a:r>
              <a:rPr lang="sk-SK" sz="5700" dirty="0" err="1">
                <a:solidFill>
                  <a:srgbClr val="FFFFFF"/>
                </a:solidFill>
              </a:rPr>
              <a:t>loop</a:t>
            </a:r>
            <a:endParaRPr lang="sk-SK" sz="57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C53179-56AD-A446-BF8E-30611FEDC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600">
                <a:solidFill>
                  <a:srgbClr val="000000"/>
                </a:solidFill>
              </a:rPr>
              <a:t>How does it work</a:t>
            </a:r>
          </a:p>
          <a:p>
            <a:pPr algn="l"/>
            <a:r>
              <a:rPr lang="sk-SK" sz="1600">
                <a:solidFill>
                  <a:srgbClr val="000000"/>
                </a:solidFill>
              </a:rPr>
              <a:t>Single threaded and concurrent ?</a:t>
            </a:r>
          </a:p>
          <a:p>
            <a:pPr algn="l"/>
            <a:endParaRPr lang="sk-SK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5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24062-1BA5-184A-90AB-EBFCB93869F9}"/>
              </a:ext>
            </a:extLst>
          </p:cNvPr>
          <p:cNvSpPr/>
          <p:nvPr/>
        </p:nvSpPr>
        <p:spPr>
          <a:xfrm>
            <a:off x="349321" y="1417639"/>
            <a:ext cx="4054156" cy="4808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80981-7C4F-B24E-B045-785BF4AC8882}"/>
              </a:ext>
            </a:extLst>
          </p:cNvPr>
          <p:cNvSpPr txBox="1"/>
          <p:nvPr/>
        </p:nvSpPr>
        <p:spPr>
          <a:xfrm>
            <a:off x="457199" y="1067729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4D71ED-4906-F94C-8D41-BD04C8753C33}"/>
              </a:ext>
            </a:extLst>
          </p:cNvPr>
          <p:cNvSpPr/>
          <p:nvPr/>
        </p:nvSpPr>
        <p:spPr>
          <a:xfrm>
            <a:off x="4548974" y="1415851"/>
            <a:ext cx="1800455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4E1B99-3D22-8746-939E-B432B2D0A06A}"/>
              </a:ext>
            </a:extLst>
          </p:cNvPr>
          <p:cNvSpPr/>
          <p:nvPr/>
        </p:nvSpPr>
        <p:spPr>
          <a:xfrm>
            <a:off x="6558038" y="1415851"/>
            <a:ext cx="2362590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DE78AE-13AB-0C4E-843F-E3044CBD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8" y="1488430"/>
            <a:ext cx="3840880" cy="34091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F567C4-50D6-934F-BED5-1AAB987E2068}"/>
              </a:ext>
            </a:extLst>
          </p:cNvPr>
          <p:cNvSpPr txBox="1"/>
          <p:nvPr/>
        </p:nvSpPr>
        <p:spPr>
          <a:xfrm>
            <a:off x="6558038" y="110816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lib-uv</a:t>
            </a:r>
            <a:endParaRPr lang="sk-SK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D37ADA-6D68-9D46-B3F7-9E9313132812}"/>
              </a:ext>
            </a:extLst>
          </p:cNvPr>
          <p:cNvSpPr/>
          <p:nvPr/>
        </p:nvSpPr>
        <p:spPr>
          <a:xfrm>
            <a:off x="4607888" y="570386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main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A1891B-35A7-C346-9C93-A034AB8E506B}"/>
              </a:ext>
            </a:extLst>
          </p:cNvPr>
          <p:cNvSpPr txBox="1"/>
          <p:nvPr/>
        </p:nvSpPr>
        <p:spPr>
          <a:xfrm>
            <a:off x="474266" y="5256643"/>
            <a:ext cx="309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b="1" dirty="0" err="1"/>
              <a:t>function</a:t>
            </a:r>
            <a:r>
              <a:rPr lang="sk-SK" b="1" dirty="0"/>
              <a:t> </a:t>
            </a:r>
            <a:r>
              <a:rPr lang="sk-SK" b="1" dirty="0" err="1"/>
              <a:t>call</a:t>
            </a:r>
            <a:r>
              <a:rPr lang="sk-SK" b="1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pushed</a:t>
            </a:r>
            <a:r>
              <a:rPr lang="sk-SK" dirty="0"/>
              <a:t> on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stack</a:t>
            </a:r>
            <a:endParaRPr lang="sk-SK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C1A47FD-CC7D-E048-B7A0-5B150AE5C43E}"/>
              </a:ext>
            </a:extLst>
          </p:cNvPr>
          <p:cNvSpPr/>
          <p:nvPr/>
        </p:nvSpPr>
        <p:spPr>
          <a:xfrm>
            <a:off x="140711" y="143706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D7B724F9-7489-C746-8D9E-1B1A96ACB391}"/>
              </a:ext>
            </a:extLst>
          </p:cNvPr>
          <p:cNvSpPr/>
          <p:nvPr/>
        </p:nvSpPr>
        <p:spPr>
          <a:xfrm>
            <a:off x="134085" y="458178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F3ED6F4-1CF8-7C4C-8F49-E3000F6DF1D4}"/>
              </a:ext>
            </a:extLst>
          </p:cNvPr>
          <p:cNvSpPr/>
          <p:nvPr/>
        </p:nvSpPr>
        <p:spPr>
          <a:xfrm>
            <a:off x="134084" y="3855767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9C54080-6475-814D-809E-557453F63140}"/>
              </a:ext>
            </a:extLst>
          </p:cNvPr>
          <p:cNvSpPr/>
          <p:nvPr/>
        </p:nvSpPr>
        <p:spPr>
          <a:xfrm>
            <a:off x="568357" y="2861637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A1B953-52AB-884C-A7DE-32A3013673DB}"/>
              </a:ext>
            </a:extLst>
          </p:cNvPr>
          <p:cNvSpPr/>
          <p:nvPr/>
        </p:nvSpPr>
        <p:spPr>
          <a:xfrm>
            <a:off x="4618713" y="518159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printSquare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B029C7-FEBA-914F-8AC1-5CB3DAEF7459}"/>
              </a:ext>
            </a:extLst>
          </p:cNvPr>
          <p:cNvSpPr/>
          <p:nvPr/>
        </p:nvSpPr>
        <p:spPr>
          <a:xfrm>
            <a:off x="4618712" y="465932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square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57A1FB-D556-E74C-BC3C-5601FC8E0785}"/>
              </a:ext>
            </a:extLst>
          </p:cNvPr>
          <p:cNvSpPr/>
          <p:nvPr/>
        </p:nvSpPr>
        <p:spPr>
          <a:xfrm>
            <a:off x="4618711" y="4128470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multiply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B64D1C08-D02A-4D4B-8501-EB37DDCE3E0B}"/>
              </a:ext>
            </a:extLst>
          </p:cNvPr>
          <p:cNvSpPr/>
          <p:nvPr/>
        </p:nvSpPr>
        <p:spPr>
          <a:xfrm rot="10800000">
            <a:off x="105511" y="1902104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8C6F1F6-225E-734F-88AC-B4980EE9C0ED}"/>
              </a:ext>
            </a:extLst>
          </p:cNvPr>
          <p:cNvSpPr/>
          <p:nvPr/>
        </p:nvSpPr>
        <p:spPr>
          <a:xfrm rot="10800000">
            <a:off x="92110" y="2853012"/>
            <a:ext cx="394802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D8E9648-73BA-7A45-84A6-E8BF911180D4}"/>
              </a:ext>
            </a:extLst>
          </p:cNvPr>
          <p:cNvSpPr/>
          <p:nvPr/>
        </p:nvSpPr>
        <p:spPr>
          <a:xfrm>
            <a:off x="134083" y="4082767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82A813-C175-874C-97EB-B854A4A853FA}"/>
              </a:ext>
            </a:extLst>
          </p:cNvPr>
          <p:cNvSpPr/>
          <p:nvPr/>
        </p:nvSpPr>
        <p:spPr>
          <a:xfrm>
            <a:off x="4619593" y="4664096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console.log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85B3AFB-80EE-ED4A-B461-0A03852F14C0}"/>
              </a:ext>
            </a:extLst>
          </p:cNvPr>
          <p:cNvSpPr/>
          <p:nvPr/>
        </p:nvSpPr>
        <p:spPr>
          <a:xfrm rot="10800000">
            <a:off x="69568" y="4322859"/>
            <a:ext cx="394802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3C8386-60B1-E04A-8EF3-2F57253773E8}"/>
              </a:ext>
            </a:extLst>
          </p:cNvPr>
          <p:cNvSpPr txBox="1"/>
          <p:nvPr/>
        </p:nvSpPr>
        <p:spPr>
          <a:xfrm>
            <a:off x="4755480" y="1104400"/>
            <a:ext cx="118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V8 – </a:t>
            </a:r>
            <a:r>
              <a:rPr lang="sk-SK" dirty="0" err="1"/>
              <a:t>stack</a:t>
            </a:r>
            <a:r>
              <a:rPr lang="sk-SK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12A22D-10C3-1049-B950-F3274E77E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356" y="1140123"/>
            <a:ext cx="254361" cy="2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39" grpId="0" animBg="1"/>
      <p:bldP spid="40" grpId="0" animBg="1"/>
      <p:bldP spid="42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7" grpId="0" animBg="1"/>
      <p:bldP spid="48" grpId="0" animBg="1"/>
      <p:bldP spid="49" grpId="0" animBg="1"/>
      <p:bldP spid="49" grpId="1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7D01D-64D8-D840-BB37-FC0D1A55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1" y="1415851"/>
            <a:ext cx="4073379" cy="2648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24062-1BA5-184A-90AB-EBFCB93869F9}"/>
              </a:ext>
            </a:extLst>
          </p:cNvPr>
          <p:cNvSpPr/>
          <p:nvPr/>
        </p:nvSpPr>
        <p:spPr>
          <a:xfrm>
            <a:off x="349321" y="1417639"/>
            <a:ext cx="4054156" cy="4808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80981-7C4F-B24E-B045-785BF4AC8882}"/>
              </a:ext>
            </a:extLst>
          </p:cNvPr>
          <p:cNvSpPr txBox="1"/>
          <p:nvPr/>
        </p:nvSpPr>
        <p:spPr>
          <a:xfrm>
            <a:off x="457199" y="1067729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4D71ED-4906-F94C-8D41-BD04C8753C33}"/>
              </a:ext>
            </a:extLst>
          </p:cNvPr>
          <p:cNvSpPr/>
          <p:nvPr/>
        </p:nvSpPr>
        <p:spPr>
          <a:xfrm>
            <a:off x="4548974" y="1415851"/>
            <a:ext cx="1800455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23019-DCBB-374F-8368-24A32FE37DDC}"/>
              </a:ext>
            </a:extLst>
          </p:cNvPr>
          <p:cNvSpPr txBox="1"/>
          <p:nvPr/>
        </p:nvSpPr>
        <p:spPr>
          <a:xfrm>
            <a:off x="4755770" y="1098894"/>
            <a:ext cx="118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V8 – </a:t>
            </a:r>
            <a:r>
              <a:rPr lang="sk-SK" dirty="0" err="1"/>
              <a:t>stack</a:t>
            </a:r>
            <a:r>
              <a:rPr lang="sk-SK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4E1B99-3D22-8746-939E-B432B2D0A06A}"/>
              </a:ext>
            </a:extLst>
          </p:cNvPr>
          <p:cNvSpPr/>
          <p:nvPr/>
        </p:nvSpPr>
        <p:spPr>
          <a:xfrm>
            <a:off x="6558038" y="1415851"/>
            <a:ext cx="2362590" cy="12282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D37ADA-6D68-9D46-B3F7-9E9313132812}"/>
              </a:ext>
            </a:extLst>
          </p:cNvPr>
          <p:cNvSpPr/>
          <p:nvPr/>
        </p:nvSpPr>
        <p:spPr>
          <a:xfrm>
            <a:off x="4607888" y="570386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main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D7B724F9-7489-C746-8D9E-1B1A96ACB391}"/>
              </a:ext>
            </a:extLst>
          </p:cNvPr>
          <p:cNvSpPr/>
          <p:nvPr/>
        </p:nvSpPr>
        <p:spPr>
          <a:xfrm>
            <a:off x="36108" y="1333274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9C54080-6475-814D-809E-557453F63140}"/>
              </a:ext>
            </a:extLst>
          </p:cNvPr>
          <p:cNvSpPr/>
          <p:nvPr/>
        </p:nvSpPr>
        <p:spPr>
          <a:xfrm>
            <a:off x="45719" y="158107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A1B953-52AB-884C-A7DE-32A3013673DB}"/>
              </a:ext>
            </a:extLst>
          </p:cNvPr>
          <p:cNvSpPr/>
          <p:nvPr/>
        </p:nvSpPr>
        <p:spPr>
          <a:xfrm>
            <a:off x="4618713" y="518159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require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A9E0275-7F3B-F245-AFF7-97FB76A3FB8A}"/>
              </a:ext>
            </a:extLst>
          </p:cNvPr>
          <p:cNvSpPr/>
          <p:nvPr/>
        </p:nvSpPr>
        <p:spPr>
          <a:xfrm>
            <a:off x="47488" y="2054303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5764C2-3C11-9848-9697-F2B7FEDE4C0F}"/>
              </a:ext>
            </a:extLst>
          </p:cNvPr>
          <p:cNvSpPr/>
          <p:nvPr/>
        </p:nvSpPr>
        <p:spPr>
          <a:xfrm>
            <a:off x="4618712" y="5210347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console.log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F68B7BB2-9FBC-5746-A773-15677E1ACA9D}"/>
              </a:ext>
            </a:extLst>
          </p:cNvPr>
          <p:cNvSpPr/>
          <p:nvPr/>
        </p:nvSpPr>
        <p:spPr>
          <a:xfrm>
            <a:off x="45719" y="2453918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BBD621-1F63-534E-9837-0EB4F22BA081}"/>
              </a:ext>
            </a:extLst>
          </p:cNvPr>
          <p:cNvSpPr/>
          <p:nvPr/>
        </p:nvSpPr>
        <p:spPr>
          <a:xfrm>
            <a:off x="4618712" y="5166014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http.get</a:t>
            </a:r>
            <a:endParaRPr lang="sk-SK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D571D3-6515-104E-A35A-59CA0C3C267B}"/>
              </a:ext>
            </a:extLst>
          </p:cNvPr>
          <p:cNvGrpSpPr/>
          <p:nvPr/>
        </p:nvGrpSpPr>
        <p:grpSpPr>
          <a:xfrm>
            <a:off x="6637020" y="1503955"/>
            <a:ext cx="1801101" cy="629645"/>
            <a:chOff x="6637020" y="1503955"/>
            <a:chExt cx="1801101" cy="62964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792759-C961-504E-B074-C0A09376A5B5}"/>
                </a:ext>
              </a:extLst>
            </p:cNvPr>
            <p:cNvSpPr/>
            <p:nvPr/>
          </p:nvSpPr>
          <p:spPr>
            <a:xfrm>
              <a:off x="6637020" y="1503955"/>
              <a:ext cx="1801101" cy="6296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http.get</a:t>
              </a:r>
              <a:r>
                <a:rPr lang="sk-SK" sz="1600" dirty="0">
                  <a:solidFill>
                    <a:schemeClr val="tx1"/>
                  </a:solidFill>
                </a:rPr>
                <a:t>(.                 )     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DD5FA9A-7763-0D40-B94F-17BA400AA070}"/>
                </a:ext>
              </a:extLst>
            </p:cNvPr>
            <p:cNvSpPr/>
            <p:nvPr/>
          </p:nvSpPr>
          <p:spPr>
            <a:xfrm>
              <a:off x="7456219" y="1656083"/>
              <a:ext cx="792480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(</a:t>
              </a:r>
              <a:r>
                <a:rPr lang="sk-SK" sz="1200" dirty="0" err="1">
                  <a:solidFill>
                    <a:schemeClr val="tx1"/>
                  </a:solidFill>
                </a:rPr>
                <a:t>resp</a:t>
              </a:r>
              <a:r>
                <a:rPr lang="sk-SK" sz="1200" dirty="0">
                  <a:solidFill>
                    <a:schemeClr val="tx1"/>
                  </a:solidFill>
                </a:rPr>
                <a:t>)=&gt;{}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B5F34B-2909-5A44-AF8E-F9533497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38121" y="1603953"/>
            <a:ext cx="405850" cy="405850"/>
          </a:xfrm>
          <a:prstGeom prst="rect">
            <a:avLst/>
          </a:prstGeom>
        </p:spPr>
      </p:pic>
      <p:sp>
        <p:nvSpPr>
          <p:cNvPr id="55" name="Right Arrow 54">
            <a:extLst>
              <a:ext uri="{FF2B5EF4-FFF2-40B4-BE49-F238E27FC236}">
                <a16:creationId xmlns:a16="http://schemas.microsoft.com/office/drawing/2014/main" id="{9F227BD4-6412-7A4A-961A-F08E48634816}"/>
              </a:ext>
            </a:extLst>
          </p:cNvPr>
          <p:cNvSpPr/>
          <p:nvPr/>
        </p:nvSpPr>
        <p:spPr>
          <a:xfrm>
            <a:off x="45719" y="3329194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32463-D631-CA49-A517-FED000BFF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038" y="2805615"/>
            <a:ext cx="2162123" cy="161683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BFBF7F0-446A-E345-8A76-D152CB4ED4B5}"/>
              </a:ext>
            </a:extLst>
          </p:cNvPr>
          <p:cNvSpPr txBox="1"/>
          <p:nvPr/>
        </p:nvSpPr>
        <p:spPr>
          <a:xfrm>
            <a:off x="6475703" y="107945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</a:t>
            </a:r>
            <a:endParaRPr lang="sk-SK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E14ADA-6B7E-4848-AB45-579EA181FBF9}"/>
              </a:ext>
            </a:extLst>
          </p:cNvPr>
          <p:cNvSpPr/>
          <p:nvPr/>
        </p:nvSpPr>
        <p:spPr>
          <a:xfrm>
            <a:off x="6558038" y="4884420"/>
            <a:ext cx="2362590" cy="13418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5C670-A07F-7E4F-9A41-F68AA17DA16C}"/>
              </a:ext>
            </a:extLst>
          </p:cNvPr>
          <p:cNvSpPr/>
          <p:nvPr/>
        </p:nvSpPr>
        <p:spPr>
          <a:xfrm>
            <a:off x="6475703" y="451508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>
                <a:solidFill>
                  <a:srgbClr val="333333"/>
                </a:solidFill>
                <a:latin typeface="Source Sans Pr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Source Sans Pro"/>
              </a:rPr>
              <a:t>queue</a:t>
            </a:r>
            <a:endParaRPr lang="sk-SK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AA2C47-5D34-EB42-BBF3-B3D355EC7EA0}"/>
              </a:ext>
            </a:extLst>
          </p:cNvPr>
          <p:cNvSpPr/>
          <p:nvPr/>
        </p:nvSpPr>
        <p:spPr>
          <a:xfrm>
            <a:off x="6663739" y="4977057"/>
            <a:ext cx="792480" cy="3253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</a:t>
            </a:r>
            <a:r>
              <a:rPr lang="sk-SK" sz="1200" dirty="0" err="1">
                <a:solidFill>
                  <a:schemeClr val="tx1"/>
                </a:solidFill>
              </a:rPr>
              <a:t>resp</a:t>
            </a:r>
            <a:r>
              <a:rPr lang="sk-SK" sz="1200" dirty="0">
                <a:solidFill>
                  <a:schemeClr val="tx1"/>
                </a:solidFill>
              </a:rPr>
              <a:t>)=&gt;{}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7FB884-3546-B046-9849-E150F28C5B3B}"/>
              </a:ext>
            </a:extLst>
          </p:cNvPr>
          <p:cNvSpPr/>
          <p:nvPr/>
        </p:nvSpPr>
        <p:spPr>
          <a:xfrm>
            <a:off x="4618712" y="5696658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</a:t>
            </a:r>
            <a:r>
              <a:rPr lang="sk-SK" dirty="0" err="1">
                <a:solidFill>
                  <a:schemeClr val="tx1"/>
                </a:solidFill>
              </a:rPr>
              <a:t>resp</a:t>
            </a:r>
            <a:r>
              <a:rPr lang="sk-SK" dirty="0">
                <a:solidFill>
                  <a:schemeClr val="tx1"/>
                </a:solidFill>
              </a:rPr>
              <a:t>)=&gt;()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E1763DDA-8C43-1044-810C-EB6ED3C411AB}"/>
              </a:ext>
            </a:extLst>
          </p:cNvPr>
          <p:cNvSpPr/>
          <p:nvPr/>
        </p:nvSpPr>
        <p:spPr>
          <a:xfrm>
            <a:off x="45719" y="2686786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35452-E04C-F845-BB19-58D296346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356" y="1140123"/>
            <a:ext cx="254361" cy="2480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DFA3B2-571B-8A47-8F8A-FAA6B7935E43}"/>
              </a:ext>
            </a:extLst>
          </p:cNvPr>
          <p:cNvSpPr txBox="1"/>
          <p:nvPr/>
        </p:nvSpPr>
        <p:spPr>
          <a:xfrm>
            <a:off x="457199" y="4905947"/>
            <a:ext cx="3090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Callbacks</a:t>
            </a:r>
            <a:r>
              <a:rPr lang="sk-SK" dirty="0"/>
              <a:t> to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get </a:t>
            </a:r>
            <a:r>
              <a:rPr lang="sk-SK" dirty="0" err="1"/>
              <a:t>queued</a:t>
            </a:r>
            <a:r>
              <a:rPr lang="sk-SK" dirty="0"/>
              <a:t> and are </a:t>
            </a:r>
            <a:r>
              <a:rPr lang="sk-SK" dirty="0" err="1"/>
              <a:t>moved</a:t>
            </a:r>
            <a:r>
              <a:rPr lang="sk-SK" dirty="0"/>
              <a:t> to </a:t>
            </a:r>
            <a:r>
              <a:rPr lang="sk-SK" dirty="0" err="1"/>
              <a:t>stack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execution</a:t>
            </a:r>
            <a:r>
              <a:rPr lang="sk-SK" dirty="0"/>
              <a:t> by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stack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empty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36" grpId="0" animBg="1"/>
      <p:bldP spid="36" grpId="1" animBg="1"/>
      <p:bldP spid="41" grpId="0" animBg="1"/>
      <p:bldP spid="41" grpId="1" animBg="1"/>
      <p:bldP spid="41" grpId="2" animBg="1"/>
      <p:bldP spid="41" grpId="3" animBg="1"/>
      <p:bldP spid="41" grpId="4" animBg="1"/>
      <p:bldP spid="41" grpId="5" animBg="1"/>
      <p:bldP spid="50" grpId="0" animBg="1"/>
      <p:bldP spid="50" grpId="1" animBg="1"/>
      <p:bldP spid="53" grpId="1" animBg="1"/>
      <p:bldP spid="53" grpId="2" animBg="1"/>
      <p:bldP spid="55" grpId="0" animBg="1"/>
      <p:bldP spid="55" grpId="1" animBg="1"/>
      <p:bldP spid="61" grpId="0" animBg="1"/>
      <p:bldP spid="61" grpId="1" animBg="1"/>
      <p:bldP spid="62" grpId="0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89A24-50E0-5B4A-A100-68D4D698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51" y="1427041"/>
            <a:ext cx="4045654" cy="2723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- concurrency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24062-1BA5-184A-90AB-EBFCB93869F9}"/>
              </a:ext>
            </a:extLst>
          </p:cNvPr>
          <p:cNvSpPr/>
          <p:nvPr/>
        </p:nvSpPr>
        <p:spPr>
          <a:xfrm>
            <a:off x="349321" y="1417639"/>
            <a:ext cx="4054156" cy="4808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80981-7C4F-B24E-B045-785BF4AC8882}"/>
              </a:ext>
            </a:extLst>
          </p:cNvPr>
          <p:cNvSpPr txBox="1"/>
          <p:nvPr/>
        </p:nvSpPr>
        <p:spPr>
          <a:xfrm>
            <a:off x="457199" y="1067729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4D71ED-4906-F94C-8D41-BD04C8753C33}"/>
              </a:ext>
            </a:extLst>
          </p:cNvPr>
          <p:cNvSpPr/>
          <p:nvPr/>
        </p:nvSpPr>
        <p:spPr>
          <a:xfrm>
            <a:off x="4548974" y="1415851"/>
            <a:ext cx="1800455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23019-DCBB-374F-8368-24A32FE37DDC}"/>
              </a:ext>
            </a:extLst>
          </p:cNvPr>
          <p:cNvSpPr txBox="1"/>
          <p:nvPr/>
        </p:nvSpPr>
        <p:spPr>
          <a:xfrm>
            <a:off x="4755770" y="1098894"/>
            <a:ext cx="118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V8 – </a:t>
            </a:r>
            <a:r>
              <a:rPr lang="sk-SK" dirty="0" err="1"/>
              <a:t>stack</a:t>
            </a:r>
            <a:r>
              <a:rPr lang="sk-SK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4E1B99-3D22-8746-939E-B432B2D0A06A}"/>
              </a:ext>
            </a:extLst>
          </p:cNvPr>
          <p:cNvSpPr/>
          <p:nvPr/>
        </p:nvSpPr>
        <p:spPr>
          <a:xfrm>
            <a:off x="6558038" y="1415851"/>
            <a:ext cx="2362590" cy="18975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D37ADA-6D68-9D46-B3F7-9E9313132812}"/>
              </a:ext>
            </a:extLst>
          </p:cNvPr>
          <p:cNvSpPr/>
          <p:nvPr/>
        </p:nvSpPr>
        <p:spPr>
          <a:xfrm>
            <a:off x="4607888" y="570386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main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A9E0275-7F3B-F245-AFF7-97FB76A3FB8A}"/>
              </a:ext>
            </a:extLst>
          </p:cNvPr>
          <p:cNvSpPr/>
          <p:nvPr/>
        </p:nvSpPr>
        <p:spPr>
          <a:xfrm>
            <a:off x="34169" y="139852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F68B7BB2-9FBC-5746-A773-15677E1ACA9D}"/>
              </a:ext>
            </a:extLst>
          </p:cNvPr>
          <p:cNvSpPr/>
          <p:nvPr/>
        </p:nvSpPr>
        <p:spPr>
          <a:xfrm>
            <a:off x="45719" y="164168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BBD621-1F63-534E-9837-0EB4F22BA081}"/>
              </a:ext>
            </a:extLst>
          </p:cNvPr>
          <p:cNvSpPr/>
          <p:nvPr/>
        </p:nvSpPr>
        <p:spPr>
          <a:xfrm>
            <a:off x="4607888" y="5185413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http.get</a:t>
            </a:r>
            <a:r>
              <a:rPr lang="sk-SK" dirty="0">
                <a:solidFill>
                  <a:schemeClr val="tx1"/>
                </a:solidFill>
              </a:rPr>
              <a:t>(cb1)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F227BD4-6412-7A4A-961A-F08E48634816}"/>
              </a:ext>
            </a:extLst>
          </p:cNvPr>
          <p:cNvSpPr/>
          <p:nvPr/>
        </p:nvSpPr>
        <p:spPr>
          <a:xfrm>
            <a:off x="45719" y="3100198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32463-D631-CA49-A517-FED000BF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114" y="3406014"/>
            <a:ext cx="1407651" cy="105264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BFBF7F0-446A-E345-8A76-D152CB4ED4B5}"/>
              </a:ext>
            </a:extLst>
          </p:cNvPr>
          <p:cNvSpPr txBox="1"/>
          <p:nvPr/>
        </p:nvSpPr>
        <p:spPr>
          <a:xfrm>
            <a:off x="6475703" y="107945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</a:t>
            </a:r>
            <a:endParaRPr lang="sk-SK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E14ADA-6B7E-4848-AB45-579EA181FBF9}"/>
              </a:ext>
            </a:extLst>
          </p:cNvPr>
          <p:cNvSpPr/>
          <p:nvPr/>
        </p:nvSpPr>
        <p:spPr>
          <a:xfrm>
            <a:off x="6558038" y="4884420"/>
            <a:ext cx="2362590" cy="13418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5C670-A07F-7E4F-9A41-F68AA17DA16C}"/>
              </a:ext>
            </a:extLst>
          </p:cNvPr>
          <p:cNvSpPr/>
          <p:nvPr/>
        </p:nvSpPr>
        <p:spPr>
          <a:xfrm>
            <a:off x="6475703" y="451508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>
                <a:solidFill>
                  <a:srgbClr val="333333"/>
                </a:solidFill>
                <a:latin typeface="Source Sans Pr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Source Sans Pro"/>
              </a:rPr>
              <a:t>queue</a:t>
            </a:r>
            <a:endParaRPr lang="sk-SK" dirty="0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E1763DDA-8C43-1044-810C-EB6ED3C411AB}"/>
              </a:ext>
            </a:extLst>
          </p:cNvPr>
          <p:cNvSpPr/>
          <p:nvPr/>
        </p:nvSpPr>
        <p:spPr>
          <a:xfrm>
            <a:off x="45719" y="2351026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35452-E04C-F845-BB19-58D296346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356" y="1140123"/>
            <a:ext cx="254361" cy="2480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DFA3B2-571B-8A47-8F8A-FAA6B7935E43}"/>
              </a:ext>
            </a:extLst>
          </p:cNvPr>
          <p:cNvSpPr txBox="1"/>
          <p:nvPr/>
        </p:nvSpPr>
        <p:spPr>
          <a:xfrm>
            <a:off x="457199" y="4905947"/>
            <a:ext cx="3090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Many</a:t>
            </a:r>
            <a:r>
              <a:rPr lang="sk-SK" dirty="0"/>
              <a:t> </a:t>
            </a:r>
            <a:r>
              <a:rPr lang="sk-SK" dirty="0" err="1"/>
              <a:t>tasks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launched</a:t>
            </a:r>
            <a:r>
              <a:rPr lang="sk-SK" dirty="0"/>
              <a:t> in </a:t>
            </a:r>
            <a:r>
              <a:rPr lang="sk-SK" dirty="0" err="1"/>
              <a:t>pararlell</a:t>
            </a:r>
            <a:r>
              <a:rPr lang="sk-SK" dirty="0"/>
              <a:t> </a:t>
            </a:r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on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stack</a:t>
            </a:r>
            <a:r>
              <a:rPr lang="sk-SK" dirty="0"/>
              <a:t> at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</a:t>
            </a:r>
            <a:r>
              <a:rPr lang="sk-SK" dirty="0" err="1"/>
              <a:t>time</a:t>
            </a:r>
            <a:endParaRPr lang="sk-SK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CB10EB-2F5F-C549-849E-213FD930EB67}"/>
              </a:ext>
            </a:extLst>
          </p:cNvPr>
          <p:cNvGrpSpPr/>
          <p:nvPr/>
        </p:nvGrpSpPr>
        <p:grpSpPr>
          <a:xfrm>
            <a:off x="6637020" y="1503956"/>
            <a:ext cx="1801101" cy="411174"/>
            <a:chOff x="6637020" y="1503956"/>
            <a:chExt cx="1801101" cy="41117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C5FA32-190E-6D46-821F-E0CD4A67BE5F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http.get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)    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0F4E41-EABC-9C4A-BC6B-D67924D47C05}"/>
                </a:ext>
              </a:extLst>
            </p:cNvPr>
            <p:cNvSpPr/>
            <p:nvPr/>
          </p:nvSpPr>
          <p:spPr>
            <a:xfrm>
              <a:off x="7483148" y="1554183"/>
              <a:ext cx="792480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cb1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329BE15-735A-5248-8D5F-E6069EBDE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38121" y="1501213"/>
            <a:ext cx="405850" cy="40585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F6E3A3B-AFCC-0241-B2A1-AD12FC531432}"/>
              </a:ext>
            </a:extLst>
          </p:cNvPr>
          <p:cNvGrpSpPr/>
          <p:nvPr/>
        </p:nvGrpSpPr>
        <p:grpSpPr>
          <a:xfrm>
            <a:off x="6637020" y="1996121"/>
            <a:ext cx="1801101" cy="411174"/>
            <a:chOff x="6637020" y="1503956"/>
            <a:chExt cx="1801101" cy="41117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664D20D-BBB8-804A-833D-406CB19FC5F3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http.get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)     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6E31DEA-6EA1-7840-A5AC-67D72912FD6E}"/>
                </a:ext>
              </a:extLst>
            </p:cNvPr>
            <p:cNvSpPr/>
            <p:nvPr/>
          </p:nvSpPr>
          <p:spPr>
            <a:xfrm>
              <a:off x="7483148" y="1554183"/>
              <a:ext cx="792480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cb2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7A6CA241-C923-9D47-B502-3B3360EC5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38121" y="1993378"/>
            <a:ext cx="405850" cy="40585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0F03514-0E5A-0948-AA34-76BC9746C540}"/>
              </a:ext>
            </a:extLst>
          </p:cNvPr>
          <p:cNvGrpSpPr/>
          <p:nvPr/>
        </p:nvGrpSpPr>
        <p:grpSpPr>
          <a:xfrm>
            <a:off x="6637020" y="2502541"/>
            <a:ext cx="1801101" cy="411174"/>
            <a:chOff x="6637020" y="1503956"/>
            <a:chExt cx="1801101" cy="41117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CAEA823-E835-0940-80DC-8A04CCF47DAA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http.get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)     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32086E2-95DF-F349-BA3F-23CB0553C1DE}"/>
                </a:ext>
              </a:extLst>
            </p:cNvPr>
            <p:cNvSpPr/>
            <p:nvPr/>
          </p:nvSpPr>
          <p:spPr>
            <a:xfrm>
              <a:off x="7483148" y="1554183"/>
              <a:ext cx="792480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cb3</a:t>
              </a: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2AF4414B-C927-2547-A265-CE9795034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38121" y="2499798"/>
            <a:ext cx="405850" cy="405850"/>
          </a:xfrm>
          <a:prstGeom prst="rect">
            <a:avLst/>
          </a:prstGeom>
        </p:spPr>
      </p:pic>
      <p:sp>
        <p:nvSpPr>
          <p:cNvPr id="66" name="Right Arrow 65">
            <a:extLst>
              <a:ext uri="{FF2B5EF4-FFF2-40B4-BE49-F238E27FC236}">
                <a16:creationId xmlns:a16="http://schemas.microsoft.com/office/drawing/2014/main" id="{F608A36B-D167-9943-8B35-737D9BEDEAFA}"/>
              </a:ext>
            </a:extLst>
          </p:cNvPr>
          <p:cNvSpPr/>
          <p:nvPr/>
        </p:nvSpPr>
        <p:spPr>
          <a:xfrm>
            <a:off x="48465" y="3858994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1ECE7B0-C0FF-0242-B93F-FE3B30B0178C}"/>
              </a:ext>
            </a:extLst>
          </p:cNvPr>
          <p:cNvSpPr/>
          <p:nvPr/>
        </p:nvSpPr>
        <p:spPr>
          <a:xfrm>
            <a:off x="4602958" y="5185412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http.get</a:t>
            </a:r>
            <a:r>
              <a:rPr lang="sk-SK" dirty="0">
                <a:solidFill>
                  <a:schemeClr val="tx1"/>
                </a:solidFill>
              </a:rPr>
              <a:t>(cb2)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D1DEC9-AD9C-3843-A591-DDD7737CB859}"/>
              </a:ext>
            </a:extLst>
          </p:cNvPr>
          <p:cNvSpPr/>
          <p:nvPr/>
        </p:nvSpPr>
        <p:spPr>
          <a:xfrm>
            <a:off x="4602958" y="5192555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http.get</a:t>
            </a:r>
            <a:r>
              <a:rPr lang="sk-SK" dirty="0">
                <a:solidFill>
                  <a:schemeClr val="tx1"/>
                </a:solidFill>
              </a:rPr>
              <a:t>(cb3)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9A6795-23F3-FB47-850B-8CA0A722E7F1}"/>
              </a:ext>
            </a:extLst>
          </p:cNvPr>
          <p:cNvSpPr/>
          <p:nvPr/>
        </p:nvSpPr>
        <p:spPr>
          <a:xfrm>
            <a:off x="6637020" y="5780889"/>
            <a:ext cx="792480" cy="3253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cb2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BF17151-9020-B448-B2BE-906CEC79656D}"/>
              </a:ext>
            </a:extLst>
          </p:cNvPr>
          <p:cNvSpPr/>
          <p:nvPr/>
        </p:nvSpPr>
        <p:spPr>
          <a:xfrm>
            <a:off x="6637020" y="5780889"/>
            <a:ext cx="792480" cy="3253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cb1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27044E-57EA-874B-BD97-A68FA4BCAC13}"/>
              </a:ext>
            </a:extLst>
          </p:cNvPr>
          <p:cNvSpPr/>
          <p:nvPr/>
        </p:nvSpPr>
        <p:spPr>
          <a:xfrm>
            <a:off x="6637020" y="5411561"/>
            <a:ext cx="792480" cy="3253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cb3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385DE5-CB31-CF46-8AFC-91A8184D5E0C}"/>
              </a:ext>
            </a:extLst>
          </p:cNvPr>
          <p:cNvSpPr/>
          <p:nvPr/>
        </p:nvSpPr>
        <p:spPr>
          <a:xfrm>
            <a:off x="4602958" y="5696726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cb2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08FBF1-08DE-8A49-A939-3082FF71F5D5}"/>
              </a:ext>
            </a:extLst>
          </p:cNvPr>
          <p:cNvSpPr/>
          <p:nvPr/>
        </p:nvSpPr>
        <p:spPr>
          <a:xfrm>
            <a:off x="4602958" y="5675608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cb1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74C05FA-E7C0-2848-823B-FF21EEE0A8F5}"/>
              </a:ext>
            </a:extLst>
          </p:cNvPr>
          <p:cNvSpPr/>
          <p:nvPr/>
        </p:nvSpPr>
        <p:spPr>
          <a:xfrm>
            <a:off x="4602851" y="5703868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cb3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0307AB6-2EB4-694D-94BB-8FA9BCC6A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859132" y="5710131"/>
            <a:ext cx="405850" cy="4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2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50" grpId="0" animBg="1"/>
      <p:bldP spid="53" grpId="0" animBg="1"/>
      <p:bldP spid="53" grpId="1" animBg="1"/>
      <p:bldP spid="55" grpId="0" animBg="1"/>
      <p:bldP spid="63" grpId="0" animBg="1"/>
      <p:bldP spid="66" grpId="0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{01EA2CC5-F58D-8E44-8752-1D9B85F19A06}tf10001120</Template>
  <TotalTime>2258</TotalTime>
  <Words>675</Words>
  <Application>Microsoft Macintosh PowerPoint</Application>
  <PresentationFormat>On-screen Show (4:3)</PresentationFormat>
  <Paragraphs>174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Source Sans Pro</vt:lpstr>
      <vt:lpstr>Office Theme</vt:lpstr>
      <vt:lpstr>1_Office Theme</vt:lpstr>
      <vt:lpstr>Non blocking IO API  </vt:lpstr>
      <vt:lpstr>Evented non blocking (Ako to vyzerá)</vt:lpstr>
      <vt:lpstr>Evented non blocking (Ako to vyzerá)</vt:lpstr>
      <vt:lpstr>Evented non blocking (Ako to vyzerá)</vt:lpstr>
      <vt:lpstr>Evented non blocking (Ako to funguje)</vt:lpstr>
      <vt:lpstr>Event loop</vt:lpstr>
      <vt:lpstr>Stack</vt:lpstr>
      <vt:lpstr>Event Loop</vt:lpstr>
      <vt:lpstr>Event Loop - concurrency</vt:lpstr>
      <vt:lpstr>Event Loop – http server</vt:lpstr>
      <vt:lpstr>Event Loop – callback code</vt:lpstr>
      <vt:lpstr>Event Loop and async forEach</vt:lpstr>
      <vt:lpstr>Event Loop and async forEach</vt:lpstr>
      <vt:lpstr>Event Loop and async forEach</vt:lpstr>
      <vt:lpstr>Event Loop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platform</dc:title>
  <dc:creator>Martin Marko</dc:creator>
  <cp:lastModifiedBy>Marcus</cp:lastModifiedBy>
  <cp:revision>163</cp:revision>
  <dcterms:created xsi:type="dcterms:W3CDTF">2018-05-14T10:14:52Z</dcterms:created>
  <dcterms:modified xsi:type="dcterms:W3CDTF">2019-10-15T11:25:24Z</dcterms:modified>
</cp:coreProperties>
</file>